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88" r:id="rId8"/>
    <p:sldId id="262" r:id="rId9"/>
    <p:sldId id="289" r:id="rId10"/>
    <p:sldId id="264" r:id="rId11"/>
    <p:sldId id="290" r:id="rId12"/>
    <p:sldId id="266" r:id="rId13"/>
    <p:sldId id="291" r:id="rId14"/>
    <p:sldId id="268" r:id="rId15"/>
    <p:sldId id="269" r:id="rId16"/>
    <p:sldId id="271" r:id="rId17"/>
    <p:sldId id="292" r:id="rId18"/>
    <p:sldId id="272" r:id="rId19"/>
    <p:sldId id="293" r:id="rId20"/>
    <p:sldId id="274" r:id="rId21"/>
    <p:sldId id="273" r:id="rId22"/>
    <p:sldId id="276" r:id="rId23"/>
    <p:sldId id="275" r:id="rId24"/>
    <p:sldId id="294" r:id="rId25"/>
    <p:sldId id="279" r:id="rId26"/>
    <p:sldId id="280" r:id="rId27"/>
    <p:sldId id="281" r:id="rId28"/>
    <p:sldId id="282" r:id="rId29"/>
    <p:sldId id="283" r:id="rId30"/>
    <p:sldId id="284" r:id="rId31"/>
    <p:sldId id="285" r:id="rId32"/>
    <p:sldId id="286" r:id="rId33"/>
    <p:sldId id="287" r:id="rId34"/>
    <p:sldId id="295"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j2K3OrC7soLzwbHLyEiQK5ph1U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CBCBCB"/>
    <a:srgbClr val="63A53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15" autoAdjust="0"/>
  </p:normalViewPr>
  <p:slideViewPr>
    <p:cSldViewPr snapToGrid="0">
      <p:cViewPr varScale="1">
        <p:scale>
          <a:sx n="68" d="100"/>
          <a:sy n="68" d="100"/>
        </p:scale>
        <p:origin x="71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haal S" userId="2313e3d16978a700" providerId="LiveId" clId="{22823316-EC66-44BF-91D2-FF0397EAD976}"/>
    <pc:docChg chg="undo redo custSel addSld delSld modSld sldOrd">
      <pc:chgData name="Kushaal S" userId="2313e3d16978a700" providerId="LiveId" clId="{22823316-EC66-44BF-91D2-FF0397EAD976}" dt="2025-06-13T08:16:53.298" v="2297"/>
      <pc:docMkLst>
        <pc:docMk/>
      </pc:docMkLst>
      <pc:sldChg chg="modSp mod">
        <pc:chgData name="Kushaal S" userId="2313e3d16978a700" providerId="LiveId" clId="{22823316-EC66-44BF-91D2-FF0397EAD976}" dt="2025-06-13T02:43:06.307" v="1159" actId="20577"/>
        <pc:sldMkLst>
          <pc:docMk/>
          <pc:sldMk cId="0" sldId="256"/>
        </pc:sldMkLst>
        <pc:spChg chg="mod">
          <ac:chgData name="Kushaal S" userId="2313e3d16978a700" providerId="LiveId" clId="{22823316-EC66-44BF-91D2-FF0397EAD976}" dt="2025-06-12T18:26:46.266" v="1042" actId="14100"/>
          <ac:spMkLst>
            <pc:docMk/>
            <pc:sldMk cId="0" sldId="256"/>
            <ac:spMk id="106" creationId="{00000000-0000-0000-0000-000000000000}"/>
          </ac:spMkLst>
        </pc:spChg>
        <pc:spChg chg="mod">
          <ac:chgData name="Kushaal S" userId="2313e3d16978a700" providerId="LiveId" clId="{22823316-EC66-44BF-91D2-FF0397EAD976}" dt="2025-06-13T02:43:06.307" v="1159" actId="20577"/>
          <ac:spMkLst>
            <pc:docMk/>
            <pc:sldMk cId="0" sldId="256"/>
            <ac:spMk id="111" creationId="{00000000-0000-0000-0000-000000000000}"/>
          </ac:spMkLst>
        </pc:spChg>
      </pc:sldChg>
      <pc:sldChg chg="addSp delSp modSp mod">
        <pc:chgData name="Kushaal S" userId="2313e3d16978a700" providerId="LiveId" clId="{22823316-EC66-44BF-91D2-FF0397EAD976}" dt="2025-06-12T18:39:14.624" v="1093" actId="1076"/>
        <pc:sldMkLst>
          <pc:docMk/>
          <pc:sldMk cId="0" sldId="257"/>
        </pc:sldMkLst>
        <pc:spChg chg="add del mod">
          <ac:chgData name="Kushaal S" userId="2313e3d16978a700" providerId="LiveId" clId="{22823316-EC66-44BF-91D2-FF0397EAD976}" dt="2025-06-12T18:29:06.749" v="1064" actId="478"/>
          <ac:spMkLst>
            <pc:docMk/>
            <pc:sldMk cId="0" sldId="257"/>
            <ac:spMk id="3" creationId="{F37A0876-5E7C-4273-A343-45BA2CE6CFDB}"/>
          </ac:spMkLst>
        </pc:spChg>
        <pc:spChg chg="add del mod">
          <ac:chgData name="Kushaal S" userId="2313e3d16978a700" providerId="LiveId" clId="{22823316-EC66-44BF-91D2-FF0397EAD976}" dt="2025-06-12T18:32:54.403" v="1075" actId="478"/>
          <ac:spMkLst>
            <pc:docMk/>
            <pc:sldMk cId="0" sldId="257"/>
            <ac:spMk id="9" creationId="{A78A4777-A6AD-4644-B5C7-50046F533935}"/>
          </ac:spMkLst>
        </pc:spChg>
        <pc:grpChg chg="mod">
          <ac:chgData name="Kushaal S" userId="2313e3d16978a700" providerId="LiveId" clId="{22823316-EC66-44BF-91D2-FF0397EAD976}" dt="2025-06-12T16:59:32.275" v="8" actId="14100"/>
          <ac:grpSpMkLst>
            <pc:docMk/>
            <pc:sldMk cId="0" sldId="257"/>
            <ac:grpSpMk id="118" creationId="{00000000-0000-0000-0000-000000000000}"/>
          </ac:grpSpMkLst>
        </pc:grpChg>
        <pc:picChg chg="add del mod modCrop">
          <ac:chgData name="Kushaal S" userId="2313e3d16978a700" providerId="LiveId" clId="{22823316-EC66-44BF-91D2-FF0397EAD976}" dt="2025-06-12T18:29:05.797" v="1062"/>
          <ac:picMkLst>
            <pc:docMk/>
            <pc:sldMk cId="0" sldId="257"/>
            <ac:picMk id="5" creationId="{61C23B58-97A1-4610-AC91-1AA8587770E8}"/>
          </ac:picMkLst>
        </pc:picChg>
        <pc:picChg chg="add del mod">
          <ac:chgData name="Kushaal S" userId="2313e3d16978a700" providerId="LiveId" clId="{22823316-EC66-44BF-91D2-FF0397EAD976}" dt="2025-06-12T18:35:15.129" v="1085" actId="478"/>
          <ac:picMkLst>
            <pc:docMk/>
            <pc:sldMk cId="0" sldId="257"/>
            <ac:picMk id="7" creationId="{0DE4354E-B688-4A12-A4AB-A28246CFB349}"/>
          </ac:picMkLst>
        </pc:picChg>
        <pc:picChg chg="add mod">
          <ac:chgData name="Kushaal S" userId="2313e3d16978a700" providerId="LiveId" clId="{22823316-EC66-44BF-91D2-FF0397EAD976}" dt="2025-06-12T18:39:14.624" v="1093" actId="1076"/>
          <ac:picMkLst>
            <pc:docMk/>
            <pc:sldMk cId="0" sldId="257"/>
            <ac:picMk id="11" creationId="{2C8580FE-B4AD-4FB8-8A64-95EED3FA06BC}"/>
          </ac:picMkLst>
        </pc:picChg>
        <pc:picChg chg="add del mod modCrop">
          <ac:chgData name="Kushaal S" userId="2313e3d16978a700" providerId="LiveId" clId="{22823316-EC66-44BF-91D2-FF0397EAD976}" dt="2025-06-12T18:32:46.941" v="1073" actId="478"/>
          <ac:picMkLst>
            <pc:docMk/>
            <pc:sldMk cId="0" sldId="257"/>
            <ac:picMk id="117" creationId="{00000000-0000-0000-0000-000000000000}"/>
          </ac:picMkLst>
        </pc:picChg>
      </pc:sldChg>
      <pc:sldChg chg="addSp delSp modSp mod">
        <pc:chgData name="Kushaal S" userId="2313e3d16978a700" providerId="LiveId" clId="{22823316-EC66-44BF-91D2-FF0397EAD976}" dt="2025-06-12T17:03:25.732" v="45" actId="1036"/>
        <pc:sldMkLst>
          <pc:docMk/>
          <pc:sldMk cId="0" sldId="258"/>
        </pc:sldMkLst>
        <pc:spChg chg="mod">
          <ac:chgData name="Kushaal S" userId="2313e3d16978a700" providerId="LiveId" clId="{22823316-EC66-44BF-91D2-FF0397EAD976}" dt="2025-06-12T16:59:18.443" v="4" actId="1076"/>
          <ac:spMkLst>
            <pc:docMk/>
            <pc:sldMk cId="0" sldId="258"/>
            <ac:spMk id="134" creationId="{00000000-0000-0000-0000-000000000000}"/>
          </ac:spMkLst>
        </pc:spChg>
        <pc:grpChg chg="add mod">
          <ac:chgData name="Kushaal S" userId="2313e3d16978a700" providerId="LiveId" clId="{22823316-EC66-44BF-91D2-FF0397EAD976}" dt="2025-06-12T17:03:25.732" v="45" actId="1036"/>
          <ac:grpSpMkLst>
            <pc:docMk/>
            <pc:sldMk cId="0" sldId="258"/>
            <ac:grpSpMk id="9" creationId="{FE5F0A8E-3CC4-44EE-8CB7-E2C8AEE7CEF5}"/>
          </ac:grpSpMkLst>
        </pc:grpChg>
        <pc:grpChg chg="del">
          <ac:chgData name="Kushaal S" userId="2313e3d16978a700" providerId="LiveId" clId="{22823316-EC66-44BF-91D2-FF0397EAD976}" dt="2025-06-12T17:02:33.293" v="11" actId="478"/>
          <ac:grpSpMkLst>
            <pc:docMk/>
            <pc:sldMk cId="0" sldId="258"/>
            <ac:grpSpMk id="136" creationId="{00000000-0000-0000-0000-000000000000}"/>
          </ac:grpSpMkLst>
        </pc:grpChg>
        <pc:picChg chg="mod">
          <ac:chgData name="Kushaal S" userId="2313e3d16978a700" providerId="LiveId" clId="{22823316-EC66-44BF-91D2-FF0397EAD976}" dt="2025-06-12T17:03:24.152" v="41"/>
          <ac:picMkLst>
            <pc:docMk/>
            <pc:sldMk cId="0" sldId="258"/>
            <ac:picMk id="10" creationId="{4F9A9099-A2D0-4F6A-9A9F-F1D1B7D3D030}"/>
          </ac:picMkLst>
        </pc:picChg>
        <pc:picChg chg="mod">
          <ac:chgData name="Kushaal S" userId="2313e3d16978a700" providerId="LiveId" clId="{22823316-EC66-44BF-91D2-FF0397EAD976}" dt="2025-06-12T17:03:24.152" v="41"/>
          <ac:picMkLst>
            <pc:docMk/>
            <pc:sldMk cId="0" sldId="258"/>
            <ac:picMk id="11" creationId="{0E6B7661-8D83-4D47-B98B-8A87873431CF}"/>
          </ac:picMkLst>
        </pc:picChg>
        <pc:picChg chg="mod">
          <ac:chgData name="Kushaal S" userId="2313e3d16978a700" providerId="LiveId" clId="{22823316-EC66-44BF-91D2-FF0397EAD976}" dt="2025-06-12T17:03:24.152" v="41"/>
          <ac:picMkLst>
            <pc:docMk/>
            <pc:sldMk cId="0" sldId="258"/>
            <ac:picMk id="12" creationId="{27912524-B0D3-498A-A3F1-174E55900DE3}"/>
          </ac:picMkLst>
        </pc:picChg>
        <pc:picChg chg="mod">
          <ac:chgData name="Kushaal S" userId="2313e3d16978a700" providerId="LiveId" clId="{22823316-EC66-44BF-91D2-FF0397EAD976}" dt="2025-06-12T17:03:24.152" v="41"/>
          <ac:picMkLst>
            <pc:docMk/>
            <pc:sldMk cId="0" sldId="258"/>
            <ac:picMk id="13" creationId="{9ADFB247-F027-453F-BD58-1E3B5AB395CA}"/>
          </ac:picMkLst>
        </pc:picChg>
      </pc:sldChg>
      <pc:sldChg chg="addSp delSp modSp mod">
        <pc:chgData name="Kushaal S" userId="2313e3d16978a700" providerId="LiveId" clId="{22823316-EC66-44BF-91D2-FF0397EAD976}" dt="2025-06-13T02:43:23.046" v="1160" actId="113"/>
        <pc:sldMkLst>
          <pc:docMk/>
          <pc:sldMk cId="0" sldId="259"/>
        </pc:sldMkLst>
        <pc:spChg chg="mod">
          <ac:chgData name="Kushaal S" userId="2313e3d16978a700" providerId="LiveId" clId="{22823316-EC66-44BF-91D2-FF0397EAD976}" dt="2025-06-12T17:15:14.576" v="115"/>
          <ac:spMkLst>
            <pc:docMk/>
            <pc:sldMk cId="0" sldId="259"/>
            <ac:spMk id="145" creationId="{00000000-0000-0000-0000-000000000000}"/>
          </ac:spMkLst>
        </pc:spChg>
        <pc:spChg chg="mod">
          <ac:chgData name="Kushaal S" userId="2313e3d16978a700" providerId="LiveId" clId="{22823316-EC66-44BF-91D2-FF0397EAD976}" dt="2025-06-13T02:43:23.046" v="1160" actId="113"/>
          <ac:spMkLst>
            <pc:docMk/>
            <pc:sldMk cId="0" sldId="259"/>
            <ac:spMk id="146" creationId="{00000000-0000-0000-0000-000000000000}"/>
          </ac:spMkLst>
        </pc:spChg>
        <pc:grpChg chg="add mod">
          <ac:chgData name="Kushaal S" userId="2313e3d16978a700" providerId="LiveId" clId="{22823316-EC66-44BF-91D2-FF0397EAD976}" dt="2025-06-12T17:03:27.403" v="46"/>
          <ac:grpSpMkLst>
            <pc:docMk/>
            <pc:sldMk cId="0" sldId="259"/>
            <ac:grpSpMk id="9" creationId="{406BBF9E-3E13-4BC7-AC7B-C085448C910C}"/>
          </ac:grpSpMkLst>
        </pc:grpChg>
        <pc:grpChg chg="del">
          <ac:chgData name="Kushaal S" userId="2313e3d16978a700" providerId="LiveId" clId="{22823316-EC66-44BF-91D2-FF0397EAD976}" dt="2025-06-12T17:02:35.215" v="12" actId="478"/>
          <ac:grpSpMkLst>
            <pc:docMk/>
            <pc:sldMk cId="0" sldId="259"/>
            <ac:grpSpMk id="147" creationId="{00000000-0000-0000-0000-000000000000}"/>
          </ac:grpSpMkLst>
        </pc:grpChg>
        <pc:picChg chg="mod">
          <ac:chgData name="Kushaal S" userId="2313e3d16978a700" providerId="LiveId" clId="{22823316-EC66-44BF-91D2-FF0397EAD976}" dt="2025-06-12T17:03:27.403" v="46"/>
          <ac:picMkLst>
            <pc:docMk/>
            <pc:sldMk cId="0" sldId="259"/>
            <ac:picMk id="10" creationId="{E06D322E-E172-4F5D-99B9-A4F1D480496D}"/>
          </ac:picMkLst>
        </pc:picChg>
        <pc:picChg chg="mod">
          <ac:chgData name="Kushaal S" userId="2313e3d16978a700" providerId="LiveId" clId="{22823316-EC66-44BF-91D2-FF0397EAD976}" dt="2025-06-12T17:03:27.403" v="46"/>
          <ac:picMkLst>
            <pc:docMk/>
            <pc:sldMk cId="0" sldId="259"/>
            <ac:picMk id="11" creationId="{E13C2BFB-B77F-4471-8D81-D2F7F97164B5}"/>
          </ac:picMkLst>
        </pc:picChg>
        <pc:picChg chg="mod">
          <ac:chgData name="Kushaal S" userId="2313e3d16978a700" providerId="LiveId" clId="{22823316-EC66-44BF-91D2-FF0397EAD976}" dt="2025-06-12T17:03:27.403" v="46"/>
          <ac:picMkLst>
            <pc:docMk/>
            <pc:sldMk cId="0" sldId="259"/>
            <ac:picMk id="12" creationId="{51E64CEB-F32F-4920-BD80-91C088B7C004}"/>
          </ac:picMkLst>
        </pc:picChg>
        <pc:picChg chg="mod">
          <ac:chgData name="Kushaal S" userId="2313e3d16978a700" providerId="LiveId" clId="{22823316-EC66-44BF-91D2-FF0397EAD976}" dt="2025-06-12T17:03:27.403" v="46"/>
          <ac:picMkLst>
            <pc:docMk/>
            <pc:sldMk cId="0" sldId="259"/>
            <ac:picMk id="13" creationId="{F906FFEF-E7DE-4DD3-8F33-6BC098E1741F}"/>
          </ac:picMkLst>
        </pc:picChg>
      </pc:sldChg>
      <pc:sldChg chg="addSp delSp modSp mod">
        <pc:chgData name="Kushaal S" userId="2313e3d16978a700" providerId="LiveId" clId="{22823316-EC66-44BF-91D2-FF0397EAD976}" dt="2025-06-12T17:15:14.576" v="115"/>
        <pc:sldMkLst>
          <pc:docMk/>
          <pc:sldMk cId="0" sldId="260"/>
        </pc:sldMkLst>
        <pc:spChg chg="mod">
          <ac:chgData name="Kushaal S" userId="2313e3d16978a700" providerId="LiveId" clId="{22823316-EC66-44BF-91D2-FF0397EAD976}" dt="2025-06-12T17:02:24.152" v="10" actId="1076"/>
          <ac:spMkLst>
            <pc:docMk/>
            <pc:sldMk cId="0" sldId="260"/>
            <ac:spMk id="156" creationId="{00000000-0000-0000-0000-000000000000}"/>
          </ac:spMkLst>
        </pc:spChg>
        <pc:spChg chg="mod">
          <ac:chgData name="Kushaal S" userId="2313e3d16978a700" providerId="LiveId" clId="{22823316-EC66-44BF-91D2-FF0397EAD976}" dt="2025-06-12T17:15:14.576" v="115"/>
          <ac:spMkLst>
            <pc:docMk/>
            <pc:sldMk cId="0" sldId="260"/>
            <ac:spMk id="157" creationId="{00000000-0000-0000-0000-000000000000}"/>
          </ac:spMkLst>
        </pc:spChg>
        <pc:grpChg chg="add mod">
          <ac:chgData name="Kushaal S" userId="2313e3d16978a700" providerId="LiveId" clId="{22823316-EC66-44BF-91D2-FF0397EAD976}" dt="2025-06-12T17:03:28.430" v="47"/>
          <ac:grpSpMkLst>
            <pc:docMk/>
            <pc:sldMk cId="0" sldId="260"/>
            <ac:grpSpMk id="9" creationId="{7053F2E4-DD92-4B4A-A8A6-3E377FDED1C3}"/>
          </ac:grpSpMkLst>
        </pc:grpChg>
        <pc:grpChg chg="del">
          <ac:chgData name="Kushaal S" userId="2313e3d16978a700" providerId="LiveId" clId="{22823316-EC66-44BF-91D2-FF0397EAD976}" dt="2025-06-12T17:02:37.374" v="13" actId="478"/>
          <ac:grpSpMkLst>
            <pc:docMk/>
            <pc:sldMk cId="0" sldId="260"/>
            <ac:grpSpMk id="158" creationId="{00000000-0000-0000-0000-000000000000}"/>
          </ac:grpSpMkLst>
        </pc:grpChg>
        <pc:picChg chg="mod">
          <ac:chgData name="Kushaal S" userId="2313e3d16978a700" providerId="LiveId" clId="{22823316-EC66-44BF-91D2-FF0397EAD976}" dt="2025-06-12T17:03:28.430" v="47"/>
          <ac:picMkLst>
            <pc:docMk/>
            <pc:sldMk cId="0" sldId="260"/>
            <ac:picMk id="10" creationId="{521E10CB-CC58-449C-9035-9129EB8C8CF9}"/>
          </ac:picMkLst>
        </pc:picChg>
        <pc:picChg chg="mod">
          <ac:chgData name="Kushaal S" userId="2313e3d16978a700" providerId="LiveId" clId="{22823316-EC66-44BF-91D2-FF0397EAD976}" dt="2025-06-12T17:03:28.430" v="47"/>
          <ac:picMkLst>
            <pc:docMk/>
            <pc:sldMk cId="0" sldId="260"/>
            <ac:picMk id="11" creationId="{DBD6192E-C54A-4868-B6BC-6B1B8AB05387}"/>
          </ac:picMkLst>
        </pc:picChg>
        <pc:picChg chg="mod">
          <ac:chgData name="Kushaal S" userId="2313e3d16978a700" providerId="LiveId" clId="{22823316-EC66-44BF-91D2-FF0397EAD976}" dt="2025-06-12T17:03:28.430" v="47"/>
          <ac:picMkLst>
            <pc:docMk/>
            <pc:sldMk cId="0" sldId="260"/>
            <ac:picMk id="12" creationId="{4A125017-E7D5-47C1-B9AA-E34B0D5DB7EB}"/>
          </ac:picMkLst>
        </pc:picChg>
        <pc:picChg chg="mod">
          <ac:chgData name="Kushaal S" userId="2313e3d16978a700" providerId="LiveId" clId="{22823316-EC66-44BF-91D2-FF0397EAD976}" dt="2025-06-12T17:03:28.430" v="47"/>
          <ac:picMkLst>
            <pc:docMk/>
            <pc:sldMk cId="0" sldId="260"/>
            <ac:picMk id="13" creationId="{36C3E214-203D-4A55-822A-79C542B373B5}"/>
          </ac:picMkLst>
        </pc:picChg>
      </pc:sldChg>
      <pc:sldChg chg="addSp delSp modSp add del mod">
        <pc:chgData name="Kushaal S" userId="2313e3d16978a700" providerId="LiveId" clId="{22823316-EC66-44BF-91D2-FF0397EAD976}" dt="2025-06-13T06:57:17.544" v="2146" actId="1076"/>
        <pc:sldMkLst>
          <pc:docMk/>
          <pc:sldMk cId="0" sldId="261"/>
        </pc:sldMkLst>
        <pc:spChg chg="add del mod">
          <ac:chgData name="Kushaal S" userId="2313e3d16978a700" providerId="LiveId" clId="{22823316-EC66-44BF-91D2-FF0397EAD976}" dt="2025-06-12T17:14:21.726" v="102" actId="478"/>
          <ac:spMkLst>
            <pc:docMk/>
            <pc:sldMk cId="0" sldId="261"/>
            <ac:spMk id="3" creationId="{55F546F3-6CB8-4387-8C32-D641D9603135}"/>
          </ac:spMkLst>
        </pc:spChg>
        <pc:spChg chg="add mod">
          <ac:chgData name="Kushaal S" userId="2313e3d16978a700" providerId="LiveId" clId="{22823316-EC66-44BF-91D2-FF0397EAD976}" dt="2025-06-13T06:57:17.544" v="2146" actId="1076"/>
          <ac:spMkLst>
            <pc:docMk/>
            <pc:sldMk cId="0" sldId="261"/>
            <ac:spMk id="14" creationId="{FE8BA91D-F79A-48CE-BE7F-12563F29E989}"/>
          </ac:spMkLst>
        </pc:spChg>
        <pc:spChg chg="mod">
          <ac:chgData name="Kushaal S" userId="2313e3d16978a700" providerId="LiveId" clId="{22823316-EC66-44BF-91D2-FF0397EAD976}" dt="2025-06-13T04:20:49.133" v="2085" actId="20577"/>
          <ac:spMkLst>
            <pc:docMk/>
            <pc:sldMk cId="0" sldId="261"/>
            <ac:spMk id="167" creationId="{00000000-0000-0000-0000-000000000000}"/>
          </ac:spMkLst>
        </pc:spChg>
        <pc:spChg chg="del">
          <ac:chgData name="Kushaal S" userId="2313e3d16978a700" providerId="LiveId" clId="{22823316-EC66-44BF-91D2-FF0397EAD976}" dt="2025-06-12T17:14:18.662" v="101" actId="478"/>
          <ac:spMkLst>
            <pc:docMk/>
            <pc:sldMk cId="0" sldId="261"/>
            <ac:spMk id="168" creationId="{00000000-0000-0000-0000-000000000000}"/>
          </ac:spMkLst>
        </pc:spChg>
        <pc:grpChg chg="add mod">
          <ac:chgData name="Kushaal S" userId="2313e3d16978a700" providerId="LiveId" clId="{22823316-EC66-44BF-91D2-FF0397EAD976}" dt="2025-06-12T17:03:31.372" v="48"/>
          <ac:grpSpMkLst>
            <pc:docMk/>
            <pc:sldMk cId="0" sldId="261"/>
            <ac:grpSpMk id="9" creationId="{BE4BAFC4-4897-429E-9C15-A0BDA8C7D54A}"/>
          </ac:grpSpMkLst>
        </pc:grpChg>
        <pc:grpChg chg="del">
          <ac:chgData name="Kushaal S" userId="2313e3d16978a700" providerId="LiveId" clId="{22823316-EC66-44BF-91D2-FF0397EAD976}" dt="2025-06-12T17:02:39.230" v="14" actId="478"/>
          <ac:grpSpMkLst>
            <pc:docMk/>
            <pc:sldMk cId="0" sldId="261"/>
            <ac:grpSpMk id="169" creationId="{00000000-0000-0000-0000-000000000000}"/>
          </ac:grpSpMkLst>
        </pc:grpChg>
        <pc:picChg chg="add del mod">
          <ac:chgData name="Kushaal S" userId="2313e3d16978a700" providerId="LiveId" clId="{22823316-EC66-44BF-91D2-FF0397EAD976}" dt="2025-06-12T17:14:44.929" v="108" actId="931"/>
          <ac:picMkLst>
            <pc:docMk/>
            <pc:sldMk cId="0" sldId="261"/>
            <ac:picMk id="5" creationId="{06B64058-AFA4-4909-8908-4E31D1BC8E86}"/>
          </ac:picMkLst>
        </pc:picChg>
        <pc:picChg chg="mod">
          <ac:chgData name="Kushaal S" userId="2313e3d16978a700" providerId="LiveId" clId="{22823316-EC66-44BF-91D2-FF0397EAD976}" dt="2025-06-12T17:03:31.372" v="48"/>
          <ac:picMkLst>
            <pc:docMk/>
            <pc:sldMk cId="0" sldId="261"/>
            <ac:picMk id="10" creationId="{538AD752-B568-42B6-B53E-10050D66443B}"/>
          </ac:picMkLst>
        </pc:picChg>
        <pc:picChg chg="mod">
          <ac:chgData name="Kushaal S" userId="2313e3d16978a700" providerId="LiveId" clId="{22823316-EC66-44BF-91D2-FF0397EAD976}" dt="2025-06-12T17:03:31.372" v="48"/>
          <ac:picMkLst>
            <pc:docMk/>
            <pc:sldMk cId="0" sldId="261"/>
            <ac:picMk id="11" creationId="{A7AEE56E-40EC-4240-AD94-40BE6D9879C6}"/>
          </ac:picMkLst>
        </pc:picChg>
        <pc:picChg chg="mod">
          <ac:chgData name="Kushaal S" userId="2313e3d16978a700" providerId="LiveId" clId="{22823316-EC66-44BF-91D2-FF0397EAD976}" dt="2025-06-12T17:03:31.372" v="48"/>
          <ac:picMkLst>
            <pc:docMk/>
            <pc:sldMk cId="0" sldId="261"/>
            <ac:picMk id="12" creationId="{5BA2EDA8-F5B6-486B-AB1D-A06941BD4C28}"/>
          </ac:picMkLst>
        </pc:picChg>
        <pc:picChg chg="mod">
          <ac:chgData name="Kushaal S" userId="2313e3d16978a700" providerId="LiveId" clId="{22823316-EC66-44BF-91D2-FF0397EAD976}" dt="2025-06-12T17:03:31.372" v="48"/>
          <ac:picMkLst>
            <pc:docMk/>
            <pc:sldMk cId="0" sldId="261"/>
            <ac:picMk id="13" creationId="{537E81BE-FBEE-46BF-B490-FDED03E7F173}"/>
          </ac:picMkLst>
        </pc:picChg>
      </pc:sldChg>
      <pc:sldChg chg="addSp delSp modSp mod">
        <pc:chgData name="Kushaal S" userId="2313e3d16978a700" providerId="LiveId" clId="{22823316-EC66-44BF-91D2-FF0397EAD976}" dt="2025-06-13T02:47:02.151" v="1211" actId="1076"/>
        <pc:sldMkLst>
          <pc:docMk/>
          <pc:sldMk cId="0" sldId="262"/>
        </pc:sldMkLst>
        <pc:spChg chg="mod">
          <ac:chgData name="Kushaal S" userId="2313e3d16978a700" providerId="LiveId" clId="{22823316-EC66-44BF-91D2-FF0397EAD976}" dt="2025-06-13T02:47:02.151" v="1211" actId="1076"/>
          <ac:spMkLst>
            <pc:docMk/>
            <pc:sldMk cId="0" sldId="262"/>
            <ac:spMk id="179" creationId="{00000000-0000-0000-0000-000000000000}"/>
          </ac:spMkLst>
        </pc:spChg>
        <pc:grpChg chg="add mod">
          <ac:chgData name="Kushaal S" userId="2313e3d16978a700" providerId="LiveId" clId="{22823316-EC66-44BF-91D2-FF0397EAD976}" dt="2025-06-12T17:03:34.255" v="49"/>
          <ac:grpSpMkLst>
            <pc:docMk/>
            <pc:sldMk cId="0" sldId="262"/>
            <ac:grpSpMk id="9" creationId="{69EEFC25-DBB8-4CD5-8974-9188C093C762}"/>
          </ac:grpSpMkLst>
        </pc:grpChg>
        <pc:grpChg chg="del">
          <ac:chgData name="Kushaal S" userId="2313e3d16978a700" providerId="LiveId" clId="{22823316-EC66-44BF-91D2-FF0397EAD976}" dt="2025-06-12T17:02:40.958" v="15" actId="478"/>
          <ac:grpSpMkLst>
            <pc:docMk/>
            <pc:sldMk cId="0" sldId="262"/>
            <ac:grpSpMk id="180" creationId="{00000000-0000-0000-0000-000000000000}"/>
          </ac:grpSpMkLst>
        </pc:grpChg>
        <pc:picChg chg="mod">
          <ac:chgData name="Kushaal S" userId="2313e3d16978a700" providerId="LiveId" clId="{22823316-EC66-44BF-91D2-FF0397EAD976}" dt="2025-06-12T17:03:34.255" v="49"/>
          <ac:picMkLst>
            <pc:docMk/>
            <pc:sldMk cId="0" sldId="262"/>
            <ac:picMk id="10" creationId="{320DC7C0-0703-488A-A828-3BA3FBEA6FBC}"/>
          </ac:picMkLst>
        </pc:picChg>
        <pc:picChg chg="mod">
          <ac:chgData name="Kushaal S" userId="2313e3d16978a700" providerId="LiveId" clId="{22823316-EC66-44BF-91D2-FF0397EAD976}" dt="2025-06-12T17:03:34.255" v="49"/>
          <ac:picMkLst>
            <pc:docMk/>
            <pc:sldMk cId="0" sldId="262"/>
            <ac:picMk id="11" creationId="{AD718465-0AD3-4D64-99F5-56CDCB0C16FA}"/>
          </ac:picMkLst>
        </pc:picChg>
        <pc:picChg chg="mod">
          <ac:chgData name="Kushaal S" userId="2313e3d16978a700" providerId="LiveId" clId="{22823316-EC66-44BF-91D2-FF0397EAD976}" dt="2025-06-12T17:03:34.255" v="49"/>
          <ac:picMkLst>
            <pc:docMk/>
            <pc:sldMk cId="0" sldId="262"/>
            <ac:picMk id="12" creationId="{2E312200-BD18-4DB2-A0B0-7A830A3E69F6}"/>
          </ac:picMkLst>
        </pc:picChg>
        <pc:picChg chg="mod">
          <ac:chgData name="Kushaal S" userId="2313e3d16978a700" providerId="LiveId" clId="{22823316-EC66-44BF-91D2-FF0397EAD976}" dt="2025-06-12T17:03:34.255" v="49"/>
          <ac:picMkLst>
            <pc:docMk/>
            <pc:sldMk cId="0" sldId="262"/>
            <ac:picMk id="13" creationId="{4983DF26-7374-41E6-BECD-2F698AD9DE51}"/>
          </ac:picMkLst>
        </pc:picChg>
      </pc:sldChg>
      <pc:sldChg chg="addSp delSp modSp add del mod">
        <pc:chgData name="Kushaal S" userId="2313e3d16978a700" providerId="LiveId" clId="{22823316-EC66-44BF-91D2-FF0397EAD976}" dt="2025-06-12T17:22:48.522" v="154" actId="47"/>
        <pc:sldMkLst>
          <pc:docMk/>
          <pc:sldMk cId="0" sldId="263"/>
        </pc:sldMkLst>
        <pc:spChg chg="mod">
          <ac:chgData name="Kushaal S" userId="2313e3d16978a700" providerId="LiveId" clId="{22823316-EC66-44BF-91D2-FF0397EAD976}" dt="2025-06-12T17:15:14.576" v="115"/>
          <ac:spMkLst>
            <pc:docMk/>
            <pc:sldMk cId="0" sldId="263"/>
            <ac:spMk id="195" creationId="{00000000-0000-0000-0000-000000000000}"/>
          </ac:spMkLst>
        </pc:spChg>
        <pc:grpChg chg="add mod">
          <ac:chgData name="Kushaal S" userId="2313e3d16978a700" providerId="LiveId" clId="{22823316-EC66-44BF-91D2-FF0397EAD976}" dt="2025-06-12T17:03:35.095" v="50"/>
          <ac:grpSpMkLst>
            <pc:docMk/>
            <pc:sldMk cId="0" sldId="263"/>
            <ac:grpSpMk id="9" creationId="{D1362E6C-DC20-47DA-8A47-525C82168DCA}"/>
          </ac:grpSpMkLst>
        </pc:grpChg>
        <pc:grpChg chg="del">
          <ac:chgData name="Kushaal S" userId="2313e3d16978a700" providerId="LiveId" clId="{22823316-EC66-44BF-91D2-FF0397EAD976}" dt="2025-06-12T17:02:42.552" v="16" actId="478"/>
          <ac:grpSpMkLst>
            <pc:docMk/>
            <pc:sldMk cId="0" sldId="263"/>
            <ac:grpSpMk id="190" creationId="{00000000-0000-0000-0000-000000000000}"/>
          </ac:grpSpMkLst>
        </pc:grpChg>
        <pc:picChg chg="mod">
          <ac:chgData name="Kushaal S" userId="2313e3d16978a700" providerId="LiveId" clId="{22823316-EC66-44BF-91D2-FF0397EAD976}" dt="2025-06-12T17:03:35.095" v="50"/>
          <ac:picMkLst>
            <pc:docMk/>
            <pc:sldMk cId="0" sldId="263"/>
            <ac:picMk id="10" creationId="{6E3112AA-3709-45E2-8CE4-939E37C4F183}"/>
          </ac:picMkLst>
        </pc:picChg>
        <pc:picChg chg="mod">
          <ac:chgData name="Kushaal S" userId="2313e3d16978a700" providerId="LiveId" clId="{22823316-EC66-44BF-91D2-FF0397EAD976}" dt="2025-06-12T17:03:35.095" v="50"/>
          <ac:picMkLst>
            <pc:docMk/>
            <pc:sldMk cId="0" sldId="263"/>
            <ac:picMk id="11" creationId="{2428D025-1D4B-4C36-A0A0-076993F8C32E}"/>
          </ac:picMkLst>
        </pc:picChg>
        <pc:picChg chg="mod">
          <ac:chgData name="Kushaal S" userId="2313e3d16978a700" providerId="LiveId" clId="{22823316-EC66-44BF-91D2-FF0397EAD976}" dt="2025-06-12T17:03:35.095" v="50"/>
          <ac:picMkLst>
            <pc:docMk/>
            <pc:sldMk cId="0" sldId="263"/>
            <ac:picMk id="12" creationId="{DCB9AB09-F227-42B1-84F4-9DE5D1ECADB8}"/>
          </ac:picMkLst>
        </pc:picChg>
        <pc:picChg chg="mod">
          <ac:chgData name="Kushaal S" userId="2313e3d16978a700" providerId="LiveId" clId="{22823316-EC66-44BF-91D2-FF0397EAD976}" dt="2025-06-12T17:03:35.095" v="50"/>
          <ac:picMkLst>
            <pc:docMk/>
            <pc:sldMk cId="0" sldId="263"/>
            <ac:picMk id="13" creationId="{D26904C3-E9A5-4661-9C04-5F7371571B62}"/>
          </ac:picMkLst>
        </pc:picChg>
      </pc:sldChg>
      <pc:sldChg chg="addSp delSp modSp mod">
        <pc:chgData name="Kushaal S" userId="2313e3d16978a700" providerId="LiveId" clId="{22823316-EC66-44BF-91D2-FF0397EAD976}" dt="2025-06-13T04:23:16.543" v="2087" actId="20577"/>
        <pc:sldMkLst>
          <pc:docMk/>
          <pc:sldMk cId="0" sldId="264"/>
        </pc:sldMkLst>
        <pc:spChg chg="mod">
          <ac:chgData name="Kushaal S" userId="2313e3d16978a700" providerId="LiveId" clId="{22823316-EC66-44BF-91D2-FF0397EAD976}" dt="2025-06-13T04:23:16.543" v="2087" actId="20577"/>
          <ac:spMkLst>
            <pc:docMk/>
            <pc:sldMk cId="0" sldId="264"/>
            <ac:spMk id="200" creationId="{00000000-0000-0000-0000-000000000000}"/>
          </ac:spMkLst>
        </pc:spChg>
        <pc:spChg chg="mod">
          <ac:chgData name="Kushaal S" userId="2313e3d16978a700" providerId="LiveId" clId="{22823316-EC66-44BF-91D2-FF0397EAD976}" dt="2025-06-13T02:50:16.583" v="1282" actId="123"/>
          <ac:spMkLst>
            <pc:docMk/>
            <pc:sldMk cId="0" sldId="264"/>
            <ac:spMk id="201" creationId="{00000000-0000-0000-0000-000000000000}"/>
          </ac:spMkLst>
        </pc:spChg>
        <pc:grpChg chg="add mod">
          <ac:chgData name="Kushaal S" userId="2313e3d16978a700" providerId="LiveId" clId="{22823316-EC66-44BF-91D2-FF0397EAD976}" dt="2025-06-12T17:03:36.986" v="51"/>
          <ac:grpSpMkLst>
            <pc:docMk/>
            <pc:sldMk cId="0" sldId="264"/>
            <ac:grpSpMk id="9" creationId="{03FB98DB-4D4A-418E-85A4-9EB3AAC43648}"/>
          </ac:grpSpMkLst>
        </pc:grpChg>
        <pc:grpChg chg="del">
          <ac:chgData name="Kushaal S" userId="2313e3d16978a700" providerId="LiveId" clId="{22823316-EC66-44BF-91D2-FF0397EAD976}" dt="2025-06-12T17:02:43.982" v="17" actId="478"/>
          <ac:grpSpMkLst>
            <pc:docMk/>
            <pc:sldMk cId="0" sldId="264"/>
            <ac:grpSpMk id="202" creationId="{00000000-0000-0000-0000-000000000000}"/>
          </ac:grpSpMkLst>
        </pc:grpChg>
        <pc:picChg chg="mod">
          <ac:chgData name="Kushaal S" userId="2313e3d16978a700" providerId="LiveId" clId="{22823316-EC66-44BF-91D2-FF0397EAD976}" dt="2025-06-12T17:03:36.986" v="51"/>
          <ac:picMkLst>
            <pc:docMk/>
            <pc:sldMk cId="0" sldId="264"/>
            <ac:picMk id="10" creationId="{AB50F259-35DA-47D6-9DD9-1F6C59BDD04B}"/>
          </ac:picMkLst>
        </pc:picChg>
        <pc:picChg chg="mod">
          <ac:chgData name="Kushaal S" userId="2313e3d16978a700" providerId="LiveId" clId="{22823316-EC66-44BF-91D2-FF0397EAD976}" dt="2025-06-12T17:03:36.986" v="51"/>
          <ac:picMkLst>
            <pc:docMk/>
            <pc:sldMk cId="0" sldId="264"/>
            <ac:picMk id="11" creationId="{0CAB5F5B-2960-4674-9366-0951AC6A395C}"/>
          </ac:picMkLst>
        </pc:picChg>
        <pc:picChg chg="mod">
          <ac:chgData name="Kushaal S" userId="2313e3d16978a700" providerId="LiveId" clId="{22823316-EC66-44BF-91D2-FF0397EAD976}" dt="2025-06-12T17:03:36.986" v="51"/>
          <ac:picMkLst>
            <pc:docMk/>
            <pc:sldMk cId="0" sldId="264"/>
            <ac:picMk id="12" creationId="{48A39DDF-E812-48B1-883D-B728F4D99EC6}"/>
          </ac:picMkLst>
        </pc:picChg>
        <pc:picChg chg="mod">
          <ac:chgData name="Kushaal S" userId="2313e3d16978a700" providerId="LiveId" clId="{22823316-EC66-44BF-91D2-FF0397EAD976}" dt="2025-06-12T17:03:36.986" v="51"/>
          <ac:picMkLst>
            <pc:docMk/>
            <pc:sldMk cId="0" sldId="264"/>
            <ac:picMk id="13" creationId="{5F1758D0-E8D9-4CC9-80CA-DDF441DC509B}"/>
          </ac:picMkLst>
        </pc:picChg>
      </pc:sldChg>
      <pc:sldChg chg="addSp delSp modSp del mod">
        <pc:chgData name="Kushaal S" userId="2313e3d16978a700" providerId="LiveId" clId="{22823316-EC66-44BF-91D2-FF0397EAD976}" dt="2025-06-12T17:24:45.795" v="160" actId="47"/>
        <pc:sldMkLst>
          <pc:docMk/>
          <pc:sldMk cId="0" sldId="265"/>
        </pc:sldMkLst>
        <pc:spChg chg="mod">
          <ac:chgData name="Kushaal S" userId="2313e3d16978a700" providerId="LiveId" clId="{22823316-EC66-44BF-91D2-FF0397EAD976}" dt="2025-06-12T17:15:14.576" v="115"/>
          <ac:spMkLst>
            <pc:docMk/>
            <pc:sldMk cId="0" sldId="265"/>
            <ac:spMk id="212" creationId="{00000000-0000-0000-0000-000000000000}"/>
          </ac:spMkLst>
        </pc:spChg>
        <pc:grpChg chg="add mod">
          <ac:chgData name="Kushaal S" userId="2313e3d16978a700" providerId="LiveId" clId="{22823316-EC66-44BF-91D2-FF0397EAD976}" dt="2025-06-12T17:03:38.071" v="52"/>
          <ac:grpSpMkLst>
            <pc:docMk/>
            <pc:sldMk cId="0" sldId="265"/>
            <ac:grpSpMk id="9" creationId="{C23098D7-28D7-4A55-8EE9-F65EA1FD43D4}"/>
          </ac:grpSpMkLst>
        </pc:grpChg>
        <pc:grpChg chg="del">
          <ac:chgData name="Kushaal S" userId="2313e3d16978a700" providerId="LiveId" clId="{22823316-EC66-44BF-91D2-FF0397EAD976}" dt="2025-06-12T17:02:45.566" v="18" actId="478"/>
          <ac:grpSpMkLst>
            <pc:docMk/>
            <pc:sldMk cId="0" sldId="265"/>
            <ac:grpSpMk id="213" creationId="{00000000-0000-0000-0000-000000000000}"/>
          </ac:grpSpMkLst>
        </pc:grpChg>
        <pc:picChg chg="mod">
          <ac:chgData name="Kushaal S" userId="2313e3d16978a700" providerId="LiveId" clId="{22823316-EC66-44BF-91D2-FF0397EAD976}" dt="2025-06-12T17:03:38.071" v="52"/>
          <ac:picMkLst>
            <pc:docMk/>
            <pc:sldMk cId="0" sldId="265"/>
            <ac:picMk id="10" creationId="{76459E7D-D918-4577-96B1-3B48F67A67DC}"/>
          </ac:picMkLst>
        </pc:picChg>
        <pc:picChg chg="mod">
          <ac:chgData name="Kushaal S" userId="2313e3d16978a700" providerId="LiveId" clId="{22823316-EC66-44BF-91D2-FF0397EAD976}" dt="2025-06-12T17:03:38.071" v="52"/>
          <ac:picMkLst>
            <pc:docMk/>
            <pc:sldMk cId="0" sldId="265"/>
            <ac:picMk id="11" creationId="{D8142729-AD2E-4918-8EF4-6AF32BAE23CA}"/>
          </ac:picMkLst>
        </pc:picChg>
        <pc:picChg chg="mod">
          <ac:chgData name="Kushaal S" userId="2313e3d16978a700" providerId="LiveId" clId="{22823316-EC66-44BF-91D2-FF0397EAD976}" dt="2025-06-12T17:03:38.071" v="52"/>
          <ac:picMkLst>
            <pc:docMk/>
            <pc:sldMk cId="0" sldId="265"/>
            <ac:picMk id="12" creationId="{9CC9F505-BC08-4BC8-8A93-578FB550DB63}"/>
          </ac:picMkLst>
        </pc:picChg>
        <pc:picChg chg="mod">
          <ac:chgData name="Kushaal S" userId="2313e3d16978a700" providerId="LiveId" clId="{22823316-EC66-44BF-91D2-FF0397EAD976}" dt="2025-06-12T17:03:38.071" v="52"/>
          <ac:picMkLst>
            <pc:docMk/>
            <pc:sldMk cId="0" sldId="265"/>
            <ac:picMk id="13" creationId="{28B0F7F7-D37D-4E12-AC91-879EC75A840B}"/>
          </ac:picMkLst>
        </pc:picChg>
      </pc:sldChg>
      <pc:sldChg chg="addSp delSp modSp mod">
        <pc:chgData name="Kushaal S" userId="2313e3d16978a700" providerId="LiveId" clId="{22823316-EC66-44BF-91D2-FF0397EAD976}" dt="2025-06-12T17:43:24.086" v="678" actId="9"/>
        <pc:sldMkLst>
          <pc:docMk/>
          <pc:sldMk cId="0" sldId="266"/>
        </pc:sldMkLst>
        <pc:spChg chg="add del">
          <ac:chgData name="Kushaal S" userId="2313e3d16978a700" providerId="LiveId" clId="{22823316-EC66-44BF-91D2-FF0397EAD976}" dt="2025-06-12T17:40:30.989" v="636" actId="22"/>
          <ac:spMkLst>
            <pc:docMk/>
            <pc:sldMk cId="0" sldId="266"/>
            <ac:spMk id="14" creationId="{E96C2AAC-A510-429A-A090-8B49BB821230}"/>
          </ac:spMkLst>
        </pc:spChg>
        <pc:spChg chg="add del">
          <ac:chgData name="Kushaal S" userId="2313e3d16978a700" providerId="LiveId" clId="{22823316-EC66-44BF-91D2-FF0397EAD976}" dt="2025-06-12T17:40:36.057" v="638" actId="22"/>
          <ac:spMkLst>
            <pc:docMk/>
            <pc:sldMk cId="0" sldId="266"/>
            <ac:spMk id="15" creationId="{6970FEC9-882C-46A1-9730-B31EBD24CAAD}"/>
          </ac:spMkLst>
        </pc:spChg>
        <pc:spChg chg="mod">
          <ac:chgData name="Kushaal S" userId="2313e3d16978a700" providerId="LiveId" clId="{22823316-EC66-44BF-91D2-FF0397EAD976}" dt="2025-06-12T17:43:24.086" v="678" actId="9"/>
          <ac:spMkLst>
            <pc:docMk/>
            <pc:sldMk cId="0" sldId="266"/>
            <ac:spMk id="223" creationId="{00000000-0000-0000-0000-000000000000}"/>
          </ac:spMkLst>
        </pc:spChg>
        <pc:grpChg chg="add mod">
          <ac:chgData name="Kushaal S" userId="2313e3d16978a700" providerId="LiveId" clId="{22823316-EC66-44BF-91D2-FF0397EAD976}" dt="2025-06-12T17:03:39.330" v="53"/>
          <ac:grpSpMkLst>
            <pc:docMk/>
            <pc:sldMk cId="0" sldId="266"/>
            <ac:grpSpMk id="9" creationId="{AE2D9F41-8EF7-493B-B3B0-5F02AA607785}"/>
          </ac:grpSpMkLst>
        </pc:grpChg>
        <pc:grpChg chg="del">
          <ac:chgData name="Kushaal S" userId="2313e3d16978a700" providerId="LiveId" clId="{22823316-EC66-44BF-91D2-FF0397EAD976}" dt="2025-06-12T17:02:47.164" v="19" actId="478"/>
          <ac:grpSpMkLst>
            <pc:docMk/>
            <pc:sldMk cId="0" sldId="266"/>
            <ac:grpSpMk id="224" creationId="{00000000-0000-0000-0000-000000000000}"/>
          </ac:grpSpMkLst>
        </pc:grpChg>
        <pc:picChg chg="mod">
          <ac:chgData name="Kushaal S" userId="2313e3d16978a700" providerId="LiveId" clId="{22823316-EC66-44BF-91D2-FF0397EAD976}" dt="2025-06-12T17:03:39.330" v="53"/>
          <ac:picMkLst>
            <pc:docMk/>
            <pc:sldMk cId="0" sldId="266"/>
            <ac:picMk id="10" creationId="{1AC871CE-5354-4370-B83B-EEC0C65EDA36}"/>
          </ac:picMkLst>
        </pc:picChg>
        <pc:picChg chg="mod">
          <ac:chgData name="Kushaal S" userId="2313e3d16978a700" providerId="LiveId" clId="{22823316-EC66-44BF-91D2-FF0397EAD976}" dt="2025-06-12T17:03:39.330" v="53"/>
          <ac:picMkLst>
            <pc:docMk/>
            <pc:sldMk cId="0" sldId="266"/>
            <ac:picMk id="11" creationId="{134CA0D2-DA28-4779-9E17-D3D5F2947D6E}"/>
          </ac:picMkLst>
        </pc:picChg>
        <pc:picChg chg="mod">
          <ac:chgData name="Kushaal S" userId="2313e3d16978a700" providerId="LiveId" clId="{22823316-EC66-44BF-91D2-FF0397EAD976}" dt="2025-06-12T17:03:39.330" v="53"/>
          <ac:picMkLst>
            <pc:docMk/>
            <pc:sldMk cId="0" sldId="266"/>
            <ac:picMk id="12" creationId="{394DF76D-8375-4B27-AC24-9BD569C52C3B}"/>
          </ac:picMkLst>
        </pc:picChg>
        <pc:picChg chg="mod">
          <ac:chgData name="Kushaal S" userId="2313e3d16978a700" providerId="LiveId" clId="{22823316-EC66-44BF-91D2-FF0397EAD976}" dt="2025-06-12T17:03:39.330" v="53"/>
          <ac:picMkLst>
            <pc:docMk/>
            <pc:sldMk cId="0" sldId="266"/>
            <ac:picMk id="13" creationId="{ADA15A4C-75F9-4C0F-8761-03D88A3D0D67}"/>
          </ac:picMkLst>
        </pc:picChg>
      </pc:sldChg>
      <pc:sldChg chg="addSp delSp modSp del mod">
        <pc:chgData name="Kushaal S" userId="2313e3d16978a700" providerId="LiveId" clId="{22823316-EC66-44BF-91D2-FF0397EAD976}" dt="2025-06-12T17:39:02.728" v="585" actId="47"/>
        <pc:sldMkLst>
          <pc:docMk/>
          <pc:sldMk cId="0" sldId="267"/>
        </pc:sldMkLst>
        <pc:spChg chg="mod">
          <ac:chgData name="Kushaal S" userId="2313e3d16978a700" providerId="LiveId" clId="{22823316-EC66-44BF-91D2-FF0397EAD976}" dt="2025-06-12T17:35:01.308" v="481" actId="20577"/>
          <ac:spMkLst>
            <pc:docMk/>
            <pc:sldMk cId="0" sldId="267"/>
            <ac:spMk id="234" creationId="{00000000-0000-0000-0000-000000000000}"/>
          </ac:spMkLst>
        </pc:spChg>
        <pc:grpChg chg="add mod">
          <ac:chgData name="Kushaal S" userId="2313e3d16978a700" providerId="LiveId" clId="{22823316-EC66-44BF-91D2-FF0397EAD976}" dt="2025-06-12T17:03:41.926" v="54"/>
          <ac:grpSpMkLst>
            <pc:docMk/>
            <pc:sldMk cId="0" sldId="267"/>
            <ac:grpSpMk id="9" creationId="{EF647082-A637-4465-A7EF-84BB16EB2A6E}"/>
          </ac:grpSpMkLst>
        </pc:grpChg>
        <pc:grpChg chg="del">
          <ac:chgData name="Kushaal S" userId="2313e3d16978a700" providerId="LiveId" clId="{22823316-EC66-44BF-91D2-FF0397EAD976}" dt="2025-06-12T17:02:48.546" v="20" actId="478"/>
          <ac:grpSpMkLst>
            <pc:docMk/>
            <pc:sldMk cId="0" sldId="267"/>
            <ac:grpSpMk id="235" creationId="{00000000-0000-0000-0000-000000000000}"/>
          </ac:grpSpMkLst>
        </pc:grpChg>
        <pc:picChg chg="mod">
          <ac:chgData name="Kushaal S" userId="2313e3d16978a700" providerId="LiveId" clId="{22823316-EC66-44BF-91D2-FF0397EAD976}" dt="2025-06-12T17:03:41.926" v="54"/>
          <ac:picMkLst>
            <pc:docMk/>
            <pc:sldMk cId="0" sldId="267"/>
            <ac:picMk id="10" creationId="{F5D0EDB1-A5E6-4A79-AEF3-4CF591362BFB}"/>
          </ac:picMkLst>
        </pc:picChg>
        <pc:picChg chg="mod">
          <ac:chgData name="Kushaal S" userId="2313e3d16978a700" providerId="LiveId" clId="{22823316-EC66-44BF-91D2-FF0397EAD976}" dt="2025-06-12T17:03:41.926" v="54"/>
          <ac:picMkLst>
            <pc:docMk/>
            <pc:sldMk cId="0" sldId="267"/>
            <ac:picMk id="11" creationId="{8ED2CA81-95A9-4CB6-9AAE-7DF90A228B4C}"/>
          </ac:picMkLst>
        </pc:picChg>
        <pc:picChg chg="mod">
          <ac:chgData name="Kushaal S" userId="2313e3d16978a700" providerId="LiveId" clId="{22823316-EC66-44BF-91D2-FF0397EAD976}" dt="2025-06-12T17:03:41.926" v="54"/>
          <ac:picMkLst>
            <pc:docMk/>
            <pc:sldMk cId="0" sldId="267"/>
            <ac:picMk id="12" creationId="{DB3170BE-C7A1-4ED1-8BD9-59A94089391E}"/>
          </ac:picMkLst>
        </pc:picChg>
        <pc:picChg chg="mod">
          <ac:chgData name="Kushaal S" userId="2313e3d16978a700" providerId="LiveId" clId="{22823316-EC66-44BF-91D2-FF0397EAD976}" dt="2025-06-12T17:03:41.926" v="54"/>
          <ac:picMkLst>
            <pc:docMk/>
            <pc:sldMk cId="0" sldId="267"/>
            <ac:picMk id="13" creationId="{C240C8A3-334E-4AC9-A95A-865354689EA6}"/>
          </ac:picMkLst>
        </pc:picChg>
      </pc:sldChg>
      <pc:sldChg chg="addSp delSp modSp mod">
        <pc:chgData name="Kushaal S" userId="2313e3d16978a700" providerId="LiveId" clId="{22823316-EC66-44BF-91D2-FF0397EAD976}" dt="2025-06-12T17:41:16.785" v="640" actId="122"/>
        <pc:sldMkLst>
          <pc:docMk/>
          <pc:sldMk cId="0" sldId="268"/>
        </pc:sldMkLst>
        <pc:spChg chg="mod">
          <ac:chgData name="Kushaal S" userId="2313e3d16978a700" providerId="LiveId" clId="{22823316-EC66-44BF-91D2-FF0397EAD976}" dt="2025-06-12T17:41:16.785" v="640" actId="122"/>
          <ac:spMkLst>
            <pc:docMk/>
            <pc:sldMk cId="0" sldId="268"/>
            <ac:spMk id="245" creationId="{00000000-0000-0000-0000-000000000000}"/>
          </ac:spMkLst>
        </pc:spChg>
        <pc:grpChg chg="add mod">
          <ac:chgData name="Kushaal S" userId="2313e3d16978a700" providerId="LiveId" clId="{22823316-EC66-44BF-91D2-FF0397EAD976}" dt="2025-06-12T17:03:42.643" v="55"/>
          <ac:grpSpMkLst>
            <pc:docMk/>
            <pc:sldMk cId="0" sldId="268"/>
            <ac:grpSpMk id="9" creationId="{1AA2D040-11FC-46C1-91FE-C8144AD9A0D2}"/>
          </ac:grpSpMkLst>
        </pc:grpChg>
        <pc:grpChg chg="del">
          <ac:chgData name="Kushaal S" userId="2313e3d16978a700" providerId="LiveId" clId="{22823316-EC66-44BF-91D2-FF0397EAD976}" dt="2025-06-12T17:02:49.910" v="21" actId="478"/>
          <ac:grpSpMkLst>
            <pc:docMk/>
            <pc:sldMk cId="0" sldId="268"/>
            <ac:grpSpMk id="246" creationId="{00000000-0000-0000-0000-000000000000}"/>
          </ac:grpSpMkLst>
        </pc:grpChg>
        <pc:picChg chg="mod">
          <ac:chgData name="Kushaal S" userId="2313e3d16978a700" providerId="LiveId" clId="{22823316-EC66-44BF-91D2-FF0397EAD976}" dt="2025-06-12T17:03:42.643" v="55"/>
          <ac:picMkLst>
            <pc:docMk/>
            <pc:sldMk cId="0" sldId="268"/>
            <ac:picMk id="10" creationId="{A34E9EBA-91C2-4C51-9206-34FE9ED22582}"/>
          </ac:picMkLst>
        </pc:picChg>
        <pc:picChg chg="mod">
          <ac:chgData name="Kushaal S" userId="2313e3d16978a700" providerId="LiveId" clId="{22823316-EC66-44BF-91D2-FF0397EAD976}" dt="2025-06-12T17:03:42.643" v="55"/>
          <ac:picMkLst>
            <pc:docMk/>
            <pc:sldMk cId="0" sldId="268"/>
            <ac:picMk id="11" creationId="{DB13D387-4CCF-4FE8-9884-C31C0CC1CBFF}"/>
          </ac:picMkLst>
        </pc:picChg>
        <pc:picChg chg="mod">
          <ac:chgData name="Kushaal S" userId="2313e3d16978a700" providerId="LiveId" clId="{22823316-EC66-44BF-91D2-FF0397EAD976}" dt="2025-06-12T17:03:42.643" v="55"/>
          <ac:picMkLst>
            <pc:docMk/>
            <pc:sldMk cId="0" sldId="268"/>
            <ac:picMk id="12" creationId="{9554C049-3365-48B7-BA6B-69C28A432CBB}"/>
          </ac:picMkLst>
        </pc:picChg>
        <pc:picChg chg="mod">
          <ac:chgData name="Kushaal S" userId="2313e3d16978a700" providerId="LiveId" clId="{22823316-EC66-44BF-91D2-FF0397EAD976}" dt="2025-06-12T17:03:42.643" v="55"/>
          <ac:picMkLst>
            <pc:docMk/>
            <pc:sldMk cId="0" sldId="268"/>
            <ac:picMk id="13" creationId="{3CA71A7D-C159-4A5B-B287-5939E44BC528}"/>
          </ac:picMkLst>
        </pc:picChg>
      </pc:sldChg>
      <pc:sldChg chg="addSp delSp modSp mod setBg">
        <pc:chgData name="Kushaal S" userId="2313e3d16978a700" providerId="LiveId" clId="{22823316-EC66-44BF-91D2-FF0397EAD976}" dt="2025-06-13T04:01:46.074" v="1807" actId="1076"/>
        <pc:sldMkLst>
          <pc:docMk/>
          <pc:sldMk cId="0" sldId="269"/>
        </pc:sldMkLst>
        <pc:spChg chg="add del mod">
          <ac:chgData name="Kushaal S" userId="2313e3d16978a700" providerId="LiveId" clId="{22823316-EC66-44BF-91D2-FF0397EAD976}" dt="2025-06-12T17:44:41.682" v="681" actId="478"/>
          <ac:spMkLst>
            <pc:docMk/>
            <pc:sldMk cId="0" sldId="269"/>
            <ac:spMk id="3" creationId="{92AFAD43-AB10-4813-9D77-75288C47D624}"/>
          </ac:spMkLst>
        </pc:spChg>
        <pc:spChg chg="add mod">
          <ac:chgData name="Kushaal S" userId="2313e3d16978a700" providerId="LiveId" clId="{22823316-EC66-44BF-91D2-FF0397EAD976}" dt="2025-06-13T04:01:46.074" v="1807" actId="1076"/>
          <ac:spMkLst>
            <pc:docMk/>
            <pc:sldMk cId="0" sldId="269"/>
            <ac:spMk id="3" creationId="{B66CF2EB-E924-4C93-9742-718826C9359A}"/>
          </ac:spMkLst>
        </pc:spChg>
        <pc:spChg chg="del mod">
          <ac:chgData name="Kushaal S" userId="2313e3d16978a700" providerId="LiveId" clId="{22823316-EC66-44BF-91D2-FF0397EAD976}" dt="2025-06-12T17:44:40.470" v="680" actId="478"/>
          <ac:spMkLst>
            <pc:docMk/>
            <pc:sldMk cId="0" sldId="269"/>
            <ac:spMk id="255" creationId="{00000000-0000-0000-0000-000000000000}"/>
          </ac:spMkLst>
        </pc:spChg>
        <pc:spChg chg="del">
          <ac:chgData name="Kushaal S" userId="2313e3d16978a700" providerId="LiveId" clId="{22823316-EC66-44BF-91D2-FF0397EAD976}" dt="2025-06-12T17:44:44.230" v="682" actId="478"/>
          <ac:spMkLst>
            <pc:docMk/>
            <pc:sldMk cId="0" sldId="269"/>
            <ac:spMk id="256" creationId="{00000000-0000-0000-0000-000000000000}"/>
          </ac:spMkLst>
        </pc:spChg>
        <pc:grpChg chg="add del mod">
          <ac:chgData name="Kushaal S" userId="2313e3d16978a700" providerId="LiveId" clId="{22823316-EC66-44BF-91D2-FF0397EAD976}" dt="2025-06-12T17:44:44.230" v="682" actId="478"/>
          <ac:grpSpMkLst>
            <pc:docMk/>
            <pc:sldMk cId="0" sldId="269"/>
            <ac:grpSpMk id="9" creationId="{7E59A210-F569-499E-AB93-4D957A52AF11}"/>
          </ac:grpSpMkLst>
        </pc:grpChg>
        <pc:grpChg chg="del">
          <ac:chgData name="Kushaal S" userId="2313e3d16978a700" providerId="LiveId" clId="{22823316-EC66-44BF-91D2-FF0397EAD976}" dt="2025-06-12T17:02:51.223" v="22" actId="478"/>
          <ac:grpSpMkLst>
            <pc:docMk/>
            <pc:sldMk cId="0" sldId="269"/>
            <ac:grpSpMk id="257" creationId="{00000000-0000-0000-0000-000000000000}"/>
          </ac:grpSpMkLst>
        </pc:grpChg>
        <pc:picChg chg="add del mod">
          <ac:chgData name="Kushaal S" userId="2313e3d16978a700" providerId="LiveId" clId="{22823316-EC66-44BF-91D2-FF0397EAD976}" dt="2025-06-12T17:55:22.773" v="684" actId="478"/>
          <ac:picMkLst>
            <pc:docMk/>
            <pc:sldMk cId="0" sldId="269"/>
            <ac:picMk id="5" creationId="{CF89A084-B20A-4C60-9F87-2705F789BDEA}"/>
          </ac:picMkLst>
        </pc:picChg>
        <pc:picChg chg="add mod">
          <ac:chgData name="Kushaal S" userId="2313e3d16978a700" providerId="LiveId" clId="{22823316-EC66-44BF-91D2-FF0397EAD976}" dt="2025-06-12T17:58:59.680" v="725" actId="207"/>
          <ac:picMkLst>
            <pc:docMk/>
            <pc:sldMk cId="0" sldId="269"/>
            <ac:picMk id="7" creationId="{83319637-E73A-458E-AADD-82DCA18095B4}"/>
          </ac:picMkLst>
        </pc:picChg>
        <pc:picChg chg="mod">
          <ac:chgData name="Kushaal S" userId="2313e3d16978a700" providerId="LiveId" clId="{22823316-EC66-44BF-91D2-FF0397EAD976}" dt="2025-06-12T17:03:43.291" v="56"/>
          <ac:picMkLst>
            <pc:docMk/>
            <pc:sldMk cId="0" sldId="269"/>
            <ac:picMk id="10" creationId="{712B2110-A25A-4488-A69D-7E89FCD89073}"/>
          </ac:picMkLst>
        </pc:picChg>
        <pc:picChg chg="mod">
          <ac:chgData name="Kushaal S" userId="2313e3d16978a700" providerId="LiveId" clId="{22823316-EC66-44BF-91D2-FF0397EAD976}" dt="2025-06-12T17:03:43.291" v="56"/>
          <ac:picMkLst>
            <pc:docMk/>
            <pc:sldMk cId="0" sldId="269"/>
            <ac:picMk id="11" creationId="{B514CEEA-2D76-4B9E-BE9F-6235A4F41419}"/>
          </ac:picMkLst>
        </pc:picChg>
        <pc:picChg chg="mod">
          <ac:chgData name="Kushaal S" userId="2313e3d16978a700" providerId="LiveId" clId="{22823316-EC66-44BF-91D2-FF0397EAD976}" dt="2025-06-12T17:03:43.291" v="56"/>
          <ac:picMkLst>
            <pc:docMk/>
            <pc:sldMk cId="0" sldId="269"/>
            <ac:picMk id="12" creationId="{19055347-FC84-4E6F-8C1A-F090291F6A09}"/>
          </ac:picMkLst>
        </pc:picChg>
        <pc:picChg chg="mod">
          <ac:chgData name="Kushaal S" userId="2313e3d16978a700" providerId="LiveId" clId="{22823316-EC66-44BF-91D2-FF0397EAD976}" dt="2025-06-12T17:03:43.291" v="56"/>
          <ac:picMkLst>
            <pc:docMk/>
            <pc:sldMk cId="0" sldId="269"/>
            <ac:picMk id="13" creationId="{7AB4326C-5A32-4F99-B2B9-DDB5FB293CC4}"/>
          </ac:picMkLst>
        </pc:picChg>
      </pc:sldChg>
      <pc:sldChg chg="addSp delSp modSp del mod">
        <pc:chgData name="Kushaal S" userId="2313e3d16978a700" providerId="LiveId" clId="{22823316-EC66-44BF-91D2-FF0397EAD976}" dt="2025-06-13T07:48:17.652" v="2295" actId="47"/>
        <pc:sldMkLst>
          <pc:docMk/>
          <pc:sldMk cId="0" sldId="270"/>
        </pc:sldMkLst>
        <pc:spChg chg="add mod">
          <ac:chgData name="Kushaal S" userId="2313e3d16978a700" providerId="LiveId" clId="{22823316-EC66-44BF-91D2-FF0397EAD976}" dt="2025-06-13T07:00:26.860" v="2176" actId="313"/>
          <ac:spMkLst>
            <pc:docMk/>
            <pc:sldMk cId="0" sldId="270"/>
            <ac:spMk id="14" creationId="{4736C407-D33E-4BEA-A4A8-3A5DAF0B68D1}"/>
          </ac:spMkLst>
        </pc:spChg>
        <pc:spChg chg="mod">
          <ac:chgData name="Kushaal S" userId="2313e3d16978a700" providerId="LiveId" clId="{22823316-EC66-44BF-91D2-FF0397EAD976}" dt="2025-06-13T06:57:36.482" v="2147" actId="1076"/>
          <ac:spMkLst>
            <pc:docMk/>
            <pc:sldMk cId="0" sldId="270"/>
            <ac:spMk id="266" creationId="{00000000-0000-0000-0000-000000000000}"/>
          </ac:spMkLst>
        </pc:spChg>
        <pc:spChg chg="del">
          <ac:chgData name="Kushaal S" userId="2313e3d16978a700" providerId="LiveId" clId="{22823316-EC66-44BF-91D2-FF0397EAD976}" dt="2025-06-13T06:59:46.156" v="2162" actId="478"/>
          <ac:spMkLst>
            <pc:docMk/>
            <pc:sldMk cId="0" sldId="270"/>
            <ac:spMk id="267" creationId="{00000000-0000-0000-0000-000000000000}"/>
          </ac:spMkLst>
        </pc:spChg>
        <pc:grpChg chg="add mod">
          <ac:chgData name="Kushaal S" userId="2313e3d16978a700" providerId="LiveId" clId="{22823316-EC66-44BF-91D2-FF0397EAD976}" dt="2025-06-12T17:03:45.892" v="57"/>
          <ac:grpSpMkLst>
            <pc:docMk/>
            <pc:sldMk cId="0" sldId="270"/>
            <ac:grpSpMk id="9" creationId="{572E9D03-F18C-4A45-B4C2-839D69EED53E}"/>
          </ac:grpSpMkLst>
        </pc:grpChg>
        <pc:grpChg chg="del">
          <ac:chgData name="Kushaal S" userId="2313e3d16978a700" providerId="LiveId" clId="{22823316-EC66-44BF-91D2-FF0397EAD976}" dt="2025-06-12T17:02:52.625" v="23" actId="478"/>
          <ac:grpSpMkLst>
            <pc:docMk/>
            <pc:sldMk cId="0" sldId="270"/>
            <ac:grpSpMk id="268" creationId="{00000000-0000-0000-0000-000000000000}"/>
          </ac:grpSpMkLst>
        </pc:grpChg>
        <pc:picChg chg="mod">
          <ac:chgData name="Kushaal S" userId="2313e3d16978a700" providerId="LiveId" clId="{22823316-EC66-44BF-91D2-FF0397EAD976}" dt="2025-06-12T17:03:45.892" v="57"/>
          <ac:picMkLst>
            <pc:docMk/>
            <pc:sldMk cId="0" sldId="270"/>
            <ac:picMk id="10" creationId="{544DCF0E-CE46-4E0B-8BE6-ABCADD393B7E}"/>
          </ac:picMkLst>
        </pc:picChg>
        <pc:picChg chg="mod">
          <ac:chgData name="Kushaal S" userId="2313e3d16978a700" providerId="LiveId" clId="{22823316-EC66-44BF-91D2-FF0397EAD976}" dt="2025-06-12T17:03:45.892" v="57"/>
          <ac:picMkLst>
            <pc:docMk/>
            <pc:sldMk cId="0" sldId="270"/>
            <ac:picMk id="11" creationId="{D2E84B90-DA8D-46C4-B5D3-24DEDBEFFEA1}"/>
          </ac:picMkLst>
        </pc:picChg>
        <pc:picChg chg="mod">
          <ac:chgData name="Kushaal S" userId="2313e3d16978a700" providerId="LiveId" clId="{22823316-EC66-44BF-91D2-FF0397EAD976}" dt="2025-06-12T17:03:45.892" v="57"/>
          <ac:picMkLst>
            <pc:docMk/>
            <pc:sldMk cId="0" sldId="270"/>
            <ac:picMk id="12" creationId="{03CBF27E-4831-4511-970F-998CE83BD2A9}"/>
          </ac:picMkLst>
        </pc:picChg>
        <pc:picChg chg="mod">
          <ac:chgData name="Kushaal S" userId="2313e3d16978a700" providerId="LiveId" clId="{22823316-EC66-44BF-91D2-FF0397EAD976}" dt="2025-06-12T17:03:45.892" v="57"/>
          <ac:picMkLst>
            <pc:docMk/>
            <pc:sldMk cId="0" sldId="270"/>
            <ac:picMk id="13" creationId="{17B3EAE4-2799-479C-948B-F903A329512D}"/>
          </ac:picMkLst>
        </pc:picChg>
      </pc:sldChg>
      <pc:sldChg chg="addSp delSp modSp mod">
        <pc:chgData name="Kushaal S" userId="2313e3d16978a700" providerId="LiveId" clId="{22823316-EC66-44BF-91D2-FF0397EAD976}" dt="2025-06-13T06:58:40.873" v="2155" actId="1076"/>
        <pc:sldMkLst>
          <pc:docMk/>
          <pc:sldMk cId="0" sldId="271"/>
        </pc:sldMkLst>
        <pc:spChg chg="mod">
          <ac:chgData name="Kushaal S" userId="2313e3d16978a700" providerId="LiveId" clId="{22823316-EC66-44BF-91D2-FF0397EAD976}" dt="2025-06-13T06:57:45.764" v="2148" actId="1076"/>
          <ac:spMkLst>
            <pc:docMk/>
            <pc:sldMk cId="0" sldId="271"/>
            <ac:spMk id="277" creationId="{00000000-0000-0000-0000-000000000000}"/>
          </ac:spMkLst>
        </pc:spChg>
        <pc:spChg chg="add del mod">
          <ac:chgData name="Kushaal S" userId="2313e3d16978a700" providerId="LiveId" clId="{22823316-EC66-44BF-91D2-FF0397EAD976}" dt="2025-06-13T06:58:40.873" v="2155" actId="1076"/>
          <ac:spMkLst>
            <pc:docMk/>
            <pc:sldMk cId="0" sldId="271"/>
            <ac:spMk id="278" creationId="{00000000-0000-0000-0000-000000000000}"/>
          </ac:spMkLst>
        </pc:spChg>
        <pc:grpChg chg="add mod">
          <ac:chgData name="Kushaal S" userId="2313e3d16978a700" providerId="LiveId" clId="{22823316-EC66-44BF-91D2-FF0397EAD976}" dt="2025-06-12T17:03:46.693" v="58"/>
          <ac:grpSpMkLst>
            <pc:docMk/>
            <pc:sldMk cId="0" sldId="271"/>
            <ac:grpSpMk id="9" creationId="{9A5F4307-F8B6-45C4-8AB0-17A3CBAB258A}"/>
          </ac:grpSpMkLst>
        </pc:grpChg>
        <pc:grpChg chg="del">
          <ac:chgData name="Kushaal S" userId="2313e3d16978a700" providerId="LiveId" clId="{22823316-EC66-44BF-91D2-FF0397EAD976}" dt="2025-06-12T17:02:53.946" v="24" actId="478"/>
          <ac:grpSpMkLst>
            <pc:docMk/>
            <pc:sldMk cId="0" sldId="271"/>
            <ac:grpSpMk id="279" creationId="{00000000-0000-0000-0000-000000000000}"/>
          </ac:grpSpMkLst>
        </pc:grpChg>
        <pc:picChg chg="mod">
          <ac:chgData name="Kushaal S" userId="2313e3d16978a700" providerId="LiveId" clId="{22823316-EC66-44BF-91D2-FF0397EAD976}" dt="2025-06-12T17:03:46.693" v="58"/>
          <ac:picMkLst>
            <pc:docMk/>
            <pc:sldMk cId="0" sldId="271"/>
            <ac:picMk id="10" creationId="{93D1E092-3F53-4ED3-BB46-2A09692CB979}"/>
          </ac:picMkLst>
        </pc:picChg>
        <pc:picChg chg="mod">
          <ac:chgData name="Kushaal S" userId="2313e3d16978a700" providerId="LiveId" clId="{22823316-EC66-44BF-91D2-FF0397EAD976}" dt="2025-06-12T17:03:46.693" v="58"/>
          <ac:picMkLst>
            <pc:docMk/>
            <pc:sldMk cId="0" sldId="271"/>
            <ac:picMk id="11" creationId="{A3237C4A-BCC2-4A7A-B37D-E5B31DF8056B}"/>
          </ac:picMkLst>
        </pc:picChg>
        <pc:picChg chg="mod">
          <ac:chgData name="Kushaal S" userId="2313e3d16978a700" providerId="LiveId" clId="{22823316-EC66-44BF-91D2-FF0397EAD976}" dt="2025-06-12T17:03:46.693" v="58"/>
          <ac:picMkLst>
            <pc:docMk/>
            <pc:sldMk cId="0" sldId="271"/>
            <ac:picMk id="12" creationId="{50CE12A8-99C4-4DA2-A536-645C18D62BF9}"/>
          </ac:picMkLst>
        </pc:picChg>
        <pc:picChg chg="mod">
          <ac:chgData name="Kushaal S" userId="2313e3d16978a700" providerId="LiveId" clId="{22823316-EC66-44BF-91D2-FF0397EAD976}" dt="2025-06-12T17:03:46.693" v="58"/>
          <ac:picMkLst>
            <pc:docMk/>
            <pc:sldMk cId="0" sldId="271"/>
            <ac:picMk id="13" creationId="{F3F7D231-72D3-48E0-B138-9216CB06CC59}"/>
          </ac:picMkLst>
        </pc:picChg>
      </pc:sldChg>
      <pc:sldChg chg="addSp delSp modSp mod">
        <pc:chgData name="Kushaal S" userId="2313e3d16978a700" providerId="LiveId" clId="{22823316-EC66-44BF-91D2-FF0397EAD976}" dt="2025-06-13T02:53:09.287" v="1351" actId="1076"/>
        <pc:sldMkLst>
          <pc:docMk/>
          <pc:sldMk cId="0" sldId="272"/>
        </pc:sldMkLst>
        <pc:spChg chg="mod">
          <ac:chgData name="Kushaal S" userId="2313e3d16978a700" providerId="LiveId" clId="{22823316-EC66-44BF-91D2-FF0397EAD976}" dt="2025-06-12T17:15:14.576" v="115"/>
          <ac:spMkLst>
            <pc:docMk/>
            <pc:sldMk cId="0" sldId="272"/>
            <ac:spMk id="288" creationId="{00000000-0000-0000-0000-000000000000}"/>
          </ac:spMkLst>
        </pc:spChg>
        <pc:spChg chg="mod">
          <ac:chgData name="Kushaal S" userId="2313e3d16978a700" providerId="LiveId" clId="{22823316-EC66-44BF-91D2-FF0397EAD976}" dt="2025-06-13T02:53:09.287" v="1351" actId="1076"/>
          <ac:spMkLst>
            <pc:docMk/>
            <pc:sldMk cId="0" sldId="272"/>
            <ac:spMk id="294" creationId="{00000000-0000-0000-0000-000000000000}"/>
          </ac:spMkLst>
        </pc:spChg>
        <pc:grpChg chg="add mod">
          <ac:chgData name="Kushaal S" userId="2313e3d16978a700" providerId="LiveId" clId="{22823316-EC66-44BF-91D2-FF0397EAD976}" dt="2025-06-12T17:03:47.327" v="59"/>
          <ac:grpSpMkLst>
            <pc:docMk/>
            <pc:sldMk cId="0" sldId="272"/>
            <ac:grpSpMk id="9" creationId="{F8D2CDD4-A05C-478F-AFB2-216BF073D3C0}"/>
          </ac:grpSpMkLst>
        </pc:grpChg>
        <pc:grpChg chg="del">
          <ac:chgData name="Kushaal S" userId="2313e3d16978a700" providerId="LiveId" clId="{22823316-EC66-44BF-91D2-FF0397EAD976}" dt="2025-06-12T17:02:55.293" v="25" actId="478"/>
          <ac:grpSpMkLst>
            <pc:docMk/>
            <pc:sldMk cId="0" sldId="272"/>
            <ac:grpSpMk id="289" creationId="{00000000-0000-0000-0000-000000000000}"/>
          </ac:grpSpMkLst>
        </pc:grpChg>
        <pc:picChg chg="mod">
          <ac:chgData name="Kushaal S" userId="2313e3d16978a700" providerId="LiveId" clId="{22823316-EC66-44BF-91D2-FF0397EAD976}" dt="2025-06-12T17:03:47.327" v="59"/>
          <ac:picMkLst>
            <pc:docMk/>
            <pc:sldMk cId="0" sldId="272"/>
            <ac:picMk id="10" creationId="{D305E41A-B826-4B67-83B0-BE895255AC01}"/>
          </ac:picMkLst>
        </pc:picChg>
        <pc:picChg chg="mod">
          <ac:chgData name="Kushaal S" userId="2313e3d16978a700" providerId="LiveId" clId="{22823316-EC66-44BF-91D2-FF0397EAD976}" dt="2025-06-12T17:03:47.327" v="59"/>
          <ac:picMkLst>
            <pc:docMk/>
            <pc:sldMk cId="0" sldId="272"/>
            <ac:picMk id="11" creationId="{10F974F1-EDE2-4CBE-801F-9EE458A1EB0A}"/>
          </ac:picMkLst>
        </pc:picChg>
        <pc:picChg chg="mod">
          <ac:chgData name="Kushaal S" userId="2313e3d16978a700" providerId="LiveId" clId="{22823316-EC66-44BF-91D2-FF0397EAD976}" dt="2025-06-12T17:03:47.327" v="59"/>
          <ac:picMkLst>
            <pc:docMk/>
            <pc:sldMk cId="0" sldId="272"/>
            <ac:picMk id="12" creationId="{8C80E65D-D9B8-485C-9546-7DFF114A9D8B}"/>
          </ac:picMkLst>
        </pc:picChg>
        <pc:picChg chg="mod">
          <ac:chgData name="Kushaal S" userId="2313e3d16978a700" providerId="LiveId" clId="{22823316-EC66-44BF-91D2-FF0397EAD976}" dt="2025-06-12T17:03:47.327" v="59"/>
          <ac:picMkLst>
            <pc:docMk/>
            <pc:sldMk cId="0" sldId="272"/>
            <ac:picMk id="13" creationId="{0A0AB532-20FC-44A3-A895-7BE17795566E}"/>
          </ac:picMkLst>
        </pc:picChg>
      </pc:sldChg>
      <pc:sldChg chg="addSp delSp modSp mod ord setBg modNotesTx">
        <pc:chgData name="Kushaal S" userId="2313e3d16978a700" providerId="LiveId" clId="{22823316-EC66-44BF-91D2-FF0397EAD976}" dt="2025-06-13T07:02:46.023" v="2189"/>
        <pc:sldMkLst>
          <pc:docMk/>
          <pc:sldMk cId="0" sldId="273"/>
        </pc:sldMkLst>
        <pc:spChg chg="add del">
          <ac:chgData name="Kushaal S" userId="2313e3d16978a700" providerId="LiveId" clId="{22823316-EC66-44BF-91D2-FF0397EAD976}" dt="2025-06-13T04:03:39.973" v="1851" actId="11529"/>
          <ac:spMkLst>
            <pc:docMk/>
            <pc:sldMk cId="0" sldId="273"/>
            <ac:spMk id="2" creationId="{98106ADB-DFFE-4658-95E8-B8FA6A19717F}"/>
          </ac:spMkLst>
        </pc:spChg>
        <pc:spChg chg="add mod">
          <ac:chgData name="Kushaal S" userId="2313e3d16978a700" providerId="LiveId" clId="{22823316-EC66-44BF-91D2-FF0397EAD976}" dt="2025-06-13T04:04:03.183" v="1857" actId="14861"/>
          <ac:spMkLst>
            <pc:docMk/>
            <pc:sldMk cId="0" sldId="273"/>
            <ac:spMk id="3" creationId="{640D8747-D918-449C-98F2-5566A6862915}"/>
          </ac:spMkLst>
        </pc:spChg>
        <pc:spChg chg="add del mod">
          <ac:chgData name="Kushaal S" userId="2313e3d16978a700" providerId="LiveId" clId="{22823316-EC66-44BF-91D2-FF0397EAD976}" dt="2025-06-12T18:05:06.974" v="759" actId="478"/>
          <ac:spMkLst>
            <pc:docMk/>
            <pc:sldMk cId="0" sldId="273"/>
            <ac:spMk id="3" creationId="{98BC20DD-EDB9-4E7D-9D8D-F9D8C8C51C79}"/>
          </ac:spMkLst>
        </pc:spChg>
        <pc:spChg chg="add del mod">
          <ac:chgData name="Kushaal S" userId="2313e3d16978a700" providerId="LiveId" clId="{22823316-EC66-44BF-91D2-FF0397EAD976}" dt="2025-06-12T18:05:05.745" v="758" actId="478"/>
          <ac:spMkLst>
            <pc:docMk/>
            <pc:sldMk cId="0" sldId="273"/>
            <ac:spMk id="5" creationId="{810FEEAD-BCCC-4CA8-8714-10F60369E545}"/>
          </ac:spMkLst>
        </pc:spChg>
        <pc:spChg chg="del mod">
          <ac:chgData name="Kushaal S" userId="2313e3d16978a700" providerId="LiveId" clId="{22823316-EC66-44BF-91D2-FF0397EAD976}" dt="2025-06-12T18:05:03.849" v="757" actId="478"/>
          <ac:spMkLst>
            <pc:docMk/>
            <pc:sldMk cId="0" sldId="273"/>
            <ac:spMk id="299" creationId="{00000000-0000-0000-0000-000000000000}"/>
          </ac:spMkLst>
        </pc:spChg>
        <pc:spChg chg="del mod">
          <ac:chgData name="Kushaal S" userId="2313e3d16978a700" providerId="LiveId" clId="{22823316-EC66-44BF-91D2-FF0397EAD976}" dt="2025-06-12T18:05:03.849" v="757" actId="478"/>
          <ac:spMkLst>
            <pc:docMk/>
            <pc:sldMk cId="0" sldId="273"/>
            <ac:spMk id="305" creationId="{00000000-0000-0000-0000-000000000000}"/>
          </ac:spMkLst>
        </pc:spChg>
        <pc:grpChg chg="add del mod">
          <ac:chgData name="Kushaal S" userId="2313e3d16978a700" providerId="LiveId" clId="{22823316-EC66-44BF-91D2-FF0397EAD976}" dt="2025-06-12T18:05:03.849" v="757" actId="478"/>
          <ac:grpSpMkLst>
            <pc:docMk/>
            <pc:sldMk cId="0" sldId="273"/>
            <ac:grpSpMk id="9" creationId="{D377F45B-BF3A-42C1-BA80-B4BB15E91E6D}"/>
          </ac:grpSpMkLst>
        </pc:grpChg>
        <pc:grpChg chg="del">
          <ac:chgData name="Kushaal S" userId="2313e3d16978a700" providerId="LiveId" clId="{22823316-EC66-44BF-91D2-FF0397EAD976}" dt="2025-06-12T17:02:56.563" v="26" actId="478"/>
          <ac:grpSpMkLst>
            <pc:docMk/>
            <pc:sldMk cId="0" sldId="273"/>
            <ac:grpSpMk id="300" creationId="{00000000-0000-0000-0000-000000000000}"/>
          </ac:grpSpMkLst>
        </pc:grpChg>
        <pc:picChg chg="add del mod">
          <ac:chgData name="Kushaal S" userId="2313e3d16978a700" providerId="LiveId" clId="{22823316-EC66-44BF-91D2-FF0397EAD976}" dt="2025-06-12T18:07:44.988" v="761" actId="478"/>
          <ac:picMkLst>
            <pc:docMk/>
            <pc:sldMk cId="0" sldId="273"/>
            <ac:picMk id="7" creationId="{5179FE4B-760A-4093-97EC-C60312708079}"/>
          </ac:picMkLst>
        </pc:picChg>
        <pc:picChg chg="mod">
          <ac:chgData name="Kushaal S" userId="2313e3d16978a700" providerId="LiveId" clId="{22823316-EC66-44BF-91D2-FF0397EAD976}" dt="2025-06-12T17:03:48.036" v="60"/>
          <ac:picMkLst>
            <pc:docMk/>
            <pc:sldMk cId="0" sldId="273"/>
            <ac:picMk id="10" creationId="{4FD1EDEF-87E4-48EB-9187-02156C1BEC82}"/>
          </ac:picMkLst>
        </pc:picChg>
        <pc:picChg chg="mod">
          <ac:chgData name="Kushaal S" userId="2313e3d16978a700" providerId="LiveId" clId="{22823316-EC66-44BF-91D2-FF0397EAD976}" dt="2025-06-12T17:03:48.036" v="60"/>
          <ac:picMkLst>
            <pc:docMk/>
            <pc:sldMk cId="0" sldId="273"/>
            <ac:picMk id="11" creationId="{3C98C5DA-B7CB-427C-B18D-FDBA3D23C413}"/>
          </ac:picMkLst>
        </pc:picChg>
        <pc:picChg chg="mod">
          <ac:chgData name="Kushaal S" userId="2313e3d16978a700" providerId="LiveId" clId="{22823316-EC66-44BF-91D2-FF0397EAD976}" dt="2025-06-12T17:03:48.036" v="60"/>
          <ac:picMkLst>
            <pc:docMk/>
            <pc:sldMk cId="0" sldId="273"/>
            <ac:picMk id="12" creationId="{D70069AB-CC73-466F-B139-60399B3AAE95}"/>
          </ac:picMkLst>
        </pc:picChg>
        <pc:picChg chg="mod">
          <ac:chgData name="Kushaal S" userId="2313e3d16978a700" providerId="LiveId" clId="{22823316-EC66-44BF-91D2-FF0397EAD976}" dt="2025-06-12T17:03:48.036" v="60"/>
          <ac:picMkLst>
            <pc:docMk/>
            <pc:sldMk cId="0" sldId="273"/>
            <ac:picMk id="13" creationId="{F76231E0-60E1-4842-8E87-B049B7B4C320}"/>
          </ac:picMkLst>
        </pc:picChg>
        <pc:picChg chg="add mod">
          <ac:chgData name="Kushaal S" userId="2313e3d16978a700" providerId="LiveId" clId="{22823316-EC66-44BF-91D2-FF0397EAD976}" dt="2025-06-12T18:07:48.911" v="762" actId="931"/>
          <ac:picMkLst>
            <pc:docMk/>
            <pc:sldMk cId="0" sldId="273"/>
            <ac:picMk id="14" creationId="{8CF93117-8913-4407-8770-AAB35C96338D}"/>
          </ac:picMkLst>
        </pc:picChg>
      </pc:sldChg>
      <pc:sldChg chg="addSp delSp modSp mod ord modNotesTx">
        <pc:chgData name="Kushaal S" userId="2313e3d16978a700" providerId="LiveId" clId="{22823316-EC66-44BF-91D2-FF0397EAD976}" dt="2025-06-13T08:16:53.298" v="2297"/>
        <pc:sldMkLst>
          <pc:docMk/>
          <pc:sldMk cId="0" sldId="274"/>
        </pc:sldMkLst>
        <pc:spChg chg="mod">
          <ac:chgData name="Kushaal S" userId="2313e3d16978a700" providerId="LiveId" clId="{22823316-EC66-44BF-91D2-FF0397EAD976}" dt="2025-06-12T17:15:14.576" v="115"/>
          <ac:spMkLst>
            <pc:docMk/>
            <pc:sldMk cId="0" sldId="274"/>
            <ac:spMk id="310" creationId="{00000000-0000-0000-0000-000000000000}"/>
          </ac:spMkLst>
        </pc:spChg>
        <pc:spChg chg="mod">
          <ac:chgData name="Kushaal S" userId="2313e3d16978a700" providerId="LiveId" clId="{22823316-EC66-44BF-91D2-FF0397EAD976}" dt="2025-06-13T02:54:36.215" v="1357" actId="1076"/>
          <ac:spMkLst>
            <pc:docMk/>
            <pc:sldMk cId="0" sldId="274"/>
            <ac:spMk id="311" creationId="{00000000-0000-0000-0000-000000000000}"/>
          </ac:spMkLst>
        </pc:spChg>
        <pc:grpChg chg="add mod">
          <ac:chgData name="Kushaal S" userId="2313e3d16978a700" providerId="LiveId" clId="{22823316-EC66-44BF-91D2-FF0397EAD976}" dt="2025-06-12T17:03:48.962" v="61"/>
          <ac:grpSpMkLst>
            <pc:docMk/>
            <pc:sldMk cId="0" sldId="274"/>
            <ac:grpSpMk id="9" creationId="{62F9121D-C7A2-4977-9E26-9429344EF91D}"/>
          </ac:grpSpMkLst>
        </pc:grpChg>
        <pc:grpChg chg="del">
          <ac:chgData name="Kushaal S" userId="2313e3d16978a700" providerId="LiveId" clId="{22823316-EC66-44BF-91D2-FF0397EAD976}" dt="2025-06-12T17:02:58.207" v="27" actId="478"/>
          <ac:grpSpMkLst>
            <pc:docMk/>
            <pc:sldMk cId="0" sldId="274"/>
            <ac:grpSpMk id="312" creationId="{00000000-0000-0000-0000-000000000000}"/>
          </ac:grpSpMkLst>
        </pc:grpChg>
        <pc:picChg chg="mod">
          <ac:chgData name="Kushaal S" userId="2313e3d16978a700" providerId="LiveId" clId="{22823316-EC66-44BF-91D2-FF0397EAD976}" dt="2025-06-12T17:03:48.962" v="61"/>
          <ac:picMkLst>
            <pc:docMk/>
            <pc:sldMk cId="0" sldId="274"/>
            <ac:picMk id="10" creationId="{CE72B2B2-E6C4-4702-A237-096D292C94AC}"/>
          </ac:picMkLst>
        </pc:picChg>
        <pc:picChg chg="mod">
          <ac:chgData name="Kushaal S" userId="2313e3d16978a700" providerId="LiveId" clId="{22823316-EC66-44BF-91D2-FF0397EAD976}" dt="2025-06-12T17:03:48.962" v="61"/>
          <ac:picMkLst>
            <pc:docMk/>
            <pc:sldMk cId="0" sldId="274"/>
            <ac:picMk id="11" creationId="{EC65D718-CD45-4BA3-95FC-8489B132D899}"/>
          </ac:picMkLst>
        </pc:picChg>
        <pc:picChg chg="mod">
          <ac:chgData name="Kushaal S" userId="2313e3d16978a700" providerId="LiveId" clId="{22823316-EC66-44BF-91D2-FF0397EAD976}" dt="2025-06-12T17:03:48.962" v="61"/>
          <ac:picMkLst>
            <pc:docMk/>
            <pc:sldMk cId="0" sldId="274"/>
            <ac:picMk id="12" creationId="{236B8018-D99D-4F18-8123-20D41AE65BE4}"/>
          </ac:picMkLst>
        </pc:picChg>
        <pc:picChg chg="mod">
          <ac:chgData name="Kushaal S" userId="2313e3d16978a700" providerId="LiveId" clId="{22823316-EC66-44BF-91D2-FF0397EAD976}" dt="2025-06-12T17:03:48.962" v="61"/>
          <ac:picMkLst>
            <pc:docMk/>
            <pc:sldMk cId="0" sldId="274"/>
            <ac:picMk id="13" creationId="{56CA6D45-92C7-4E81-A9FA-81953EFA0BDD}"/>
          </ac:picMkLst>
        </pc:picChg>
      </pc:sldChg>
      <pc:sldChg chg="addSp delSp modSp mod ord modNotesTx">
        <pc:chgData name="Kushaal S" userId="2313e3d16978a700" providerId="LiveId" clId="{22823316-EC66-44BF-91D2-FF0397EAD976}" dt="2025-06-13T03:59:59.303" v="1767" actId="20577"/>
        <pc:sldMkLst>
          <pc:docMk/>
          <pc:sldMk cId="0" sldId="275"/>
        </pc:sldMkLst>
        <pc:spChg chg="add del mod">
          <ac:chgData name="Kushaal S" userId="2313e3d16978a700" providerId="LiveId" clId="{22823316-EC66-44BF-91D2-FF0397EAD976}" dt="2025-06-12T18:08:16.746" v="766" actId="478"/>
          <ac:spMkLst>
            <pc:docMk/>
            <pc:sldMk cId="0" sldId="275"/>
            <ac:spMk id="3" creationId="{AF6B35E8-4C1A-420A-973B-FDC254032B70}"/>
          </ac:spMkLst>
        </pc:spChg>
        <pc:spChg chg="del">
          <ac:chgData name="Kushaal S" userId="2313e3d16978a700" providerId="LiveId" clId="{22823316-EC66-44BF-91D2-FF0397EAD976}" dt="2025-06-12T18:08:16.111" v="765" actId="478"/>
          <ac:spMkLst>
            <pc:docMk/>
            <pc:sldMk cId="0" sldId="275"/>
            <ac:spMk id="321" creationId="{00000000-0000-0000-0000-000000000000}"/>
          </ac:spMkLst>
        </pc:spChg>
        <pc:spChg chg="del">
          <ac:chgData name="Kushaal S" userId="2313e3d16978a700" providerId="LiveId" clId="{22823316-EC66-44BF-91D2-FF0397EAD976}" dt="2025-06-12T18:08:16.111" v="765" actId="478"/>
          <ac:spMkLst>
            <pc:docMk/>
            <pc:sldMk cId="0" sldId="275"/>
            <ac:spMk id="327" creationId="{00000000-0000-0000-0000-000000000000}"/>
          </ac:spMkLst>
        </pc:spChg>
        <pc:grpChg chg="add del mod">
          <ac:chgData name="Kushaal S" userId="2313e3d16978a700" providerId="LiveId" clId="{22823316-EC66-44BF-91D2-FF0397EAD976}" dt="2025-06-12T18:08:16.111" v="765" actId="478"/>
          <ac:grpSpMkLst>
            <pc:docMk/>
            <pc:sldMk cId="0" sldId="275"/>
            <ac:grpSpMk id="9" creationId="{97023F2B-44FC-4EBE-AF54-82357B995F7A}"/>
          </ac:grpSpMkLst>
        </pc:grpChg>
        <pc:grpChg chg="del">
          <ac:chgData name="Kushaal S" userId="2313e3d16978a700" providerId="LiveId" clId="{22823316-EC66-44BF-91D2-FF0397EAD976}" dt="2025-06-12T17:02:59.567" v="28" actId="478"/>
          <ac:grpSpMkLst>
            <pc:docMk/>
            <pc:sldMk cId="0" sldId="275"/>
            <ac:grpSpMk id="322" creationId="{00000000-0000-0000-0000-000000000000}"/>
          </ac:grpSpMkLst>
        </pc:grpChg>
        <pc:picChg chg="add mod">
          <ac:chgData name="Kushaal S" userId="2313e3d16978a700" providerId="LiveId" clId="{22823316-EC66-44BF-91D2-FF0397EAD976}" dt="2025-06-12T18:08:42.827" v="767" actId="931"/>
          <ac:picMkLst>
            <pc:docMk/>
            <pc:sldMk cId="0" sldId="275"/>
            <ac:picMk id="5" creationId="{71F70305-BB32-42EA-9C80-3DA4BC045CD0}"/>
          </ac:picMkLst>
        </pc:picChg>
        <pc:picChg chg="mod">
          <ac:chgData name="Kushaal S" userId="2313e3d16978a700" providerId="LiveId" clId="{22823316-EC66-44BF-91D2-FF0397EAD976}" dt="2025-06-12T17:03:51.265" v="62"/>
          <ac:picMkLst>
            <pc:docMk/>
            <pc:sldMk cId="0" sldId="275"/>
            <ac:picMk id="10" creationId="{6826012A-5B64-45F1-8F03-908ABCFE4915}"/>
          </ac:picMkLst>
        </pc:picChg>
        <pc:picChg chg="mod">
          <ac:chgData name="Kushaal S" userId="2313e3d16978a700" providerId="LiveId" clId="{22823316-EC66-44BF-91D2-FF0397EAD976}" dt="2025-06-12T17:03:51.265" v="62"/>
          <ac:picMkLst>
            <pc:docMk/>
            <pc:sldMk cId="0" sldId="275"/>
            <ac:picMk id="11" creationId="{13087985-A9C0-419C-890F-E8385BFBF8F0}"/>
          </ac:picMkLst>
        </pc:picChg>
        <pc:picChg chg="mod">
          <ac:chgData name="Kushaal S" userId="2313e3d16978a700" providerId="LiveId" clId="{22823316-EC66-44BF-91D2-FF0397EAD976}" dt="2025-06-12T17:03:51.265" v="62"/>
          <ac:picMkLst>
            <pc:docMk/>
            <pc:sldMk cId="0" sldId="275"/>
            <ac:picMk id="12" creationId="{1557D127-3766-4ABA-A24F-6B68C45DA645}"/>
          </ac:picMkLst>
        </pc:picChg>
        <pc:picChg chg="mod">
          <ac:chgData name="Kushaal S" userId="2313e3d16978a700" providerId="LiveId" clId="{22823316-EC66-44BF-91D2-FF0397EAD976}" dt="2025-06-12T17:03:51.265" v="62"/>
          <ac:picMkLst>
            <pc:docMk/>
            <pc:sldMk cId="0" sldId="275"/>
            <ac:picMk id="13" creationId="{DAE9AA80-D532-463A-9466-70F5006FBAD3}"/>
          </ac:picMkLst>
        </pc:picChg>
      </pc:sldChg>
      <pc:sldChg chg="addSp delSp modSp mod ord modNotesTx">
        <pc:chgData name="Kushaal S" userId="2313e3d16978a700" providerId="LiveId" clId="{22823316-EC66-44BF-91D2-FF0397EAD976}" dt="2025-06-13T03:57:03.644" v="1645" actId="20577"/>
        <pc:sldMkLst>
          <pc:docMk/>
          <pc:sldMk cId="0" sldId="276"/>
        </pc:sldMkLst>
        <pc:spChg chg="mod">
          <ac:chgData name="Kushaal S" userId="2313e3d16978a700" providerId="LiveId" clId="{22823316-EC66-44BF-91D2-FF0397EAD976}" dt="2025-06-12T17:15:14.576" v="115"/>
          <ac:spMkLst>
            <pc:docMk/>
            <pc:sldMk cId="0" sldId="276"/>
            <ac:spMk id="332" creationId="{00000000-0000-0000-0000-000000000000}"/>
          </ac:spMkLst>
        </pc:spChg>
        <pc:spChg chg="mod">
          <ac:chgData name="Kushaal S" userId="2313e3d16978a700" providerId="LiveId" clId="{22823316-EC66-44BF-91D2-FF0397EAD976}" dt="2025-06-13T03:56:26.563" v="1643" actId="20577"/>
          <ac:spMkLst>
            <pc:docMk/>
            <pc:sldMk cId="0" sldId="276"/>
            <ac:spMk id="333" creationId="{00000000-0000-0000-0000-000000000000}"/>
          </ac:spMkLst>
        </pc:spChg>
        <pc:grpChg chg="add mod">
          <ac:chgData name="Kushaal S" userId="2313e3d16978a700" providerId="LiveId" clId="{22823316-EC66-44BF-91D2-FF0397EAD976}" dt="2025-06-12T17:03:51.999" v="63"/>
          <ac:grpSpMkLst>
            <pc:docMk/>
            <pc:sldMk cId="0" sldId="276"/>
            <ac:grpSpMk id="9" creationId="{A843DE49-E2FF-4D11-8FB8-C85592AD67B9}"/>
          </ac:grpSpMkLst>
        </pc:grpChg>
        <pc:grpChg chg="del">
          <ac:chgData name="Kushaal S" userId="2313e3d16978a700" providerId="LiveId" clId="{22823316-EC66-44BF-91D2-FF0397EAD976}" dt="2025-06-12T17:03:00.948" v="29" actId="478"/>
          <ac:grpSpMkLst>
            <pc:docMk/>
            <pc:sldMk cId="0" sldId="276"/>
            <ac:grpSpMk id="334" creationId="{00000000-0000-0000-0000-000000000000}"/>
          </ac:grpSpMkLst>
        </pc:grpChg>
        <pc:picChg chg="mod">
          <ac:chgData name="Kushaal S" userId="2313e3d16978a700" providerId="LiveId" clId="{22823316-EC66-44BF-91D2-FF0397EAD976}" dt="2025-06-12T17:03:51.999" v="63"/>
          <ac:picMkLst>
            <pc:docMk/>
            <pc:sldMk cId="0" sldId="276"/>
            <ac:picMk id="10" creationId="{A9E04499-36F6-4E76-8E5B-E6F0EF0EB1D6}"/>
          </ac:picMkLst>
        </pc:picChg>
        <pc:picChg chg="mod">
          <ac:chgData name="Kushaal S" userId="2313e3d16978a700" providerId="LiveId" clId="{22823316-EC66-44BF-91D2-FF0397EAD976}" dt="2025-06-12T17:03:51.999" v="63"/>
          <ac:picMkLst>
            <pc:docMk/>
            <pc:sldMk cId="0" sldId="276"/>
            <ac:picMk id="11" creationId="{E30F57F9-C9CA-416B-87C5-D155316084E3}"/>
          </ac:picMkLst>
        </pc:picChg>
        <pc:picChg chg="mod">
          <ac:chgData name="Kushaal S" userId="2313e3d16978a700" providerId="LiveId" clId="{22823316-EC66-44BF-91D2-FF0397EAD976}" dt="2025-06-12T17:03:51.999" v="63"/>
          <ac:picMkLst>
            <pc:docMk/>
            <pc:sldMk cId="0" sldId="276"/>
            <ac:picMk id="12" creationId="{19A863A5-52FD-4EA5-BAF6-5BF154B87647}"/>
          </ac:picMkLst>
        </pc:picChg>
        <pc:picChg chg="mod">
          <ac:chgData name="Kushaal S" userId="2313e3d16978a700" providerId="LiveId" clId="{22823316-EC66-44BF-91D2-FF0397EAD976}" dt="2025-06-12T17:03:51.999" v="63"/>
          <ac:picMkLst>
            <pc:docMk/>
            <pc:sldMk cId="0" sldId="276"/>
            <ac:picMk id="13" creationId="{8CD50D82-F706-45B7-8493-02FAAA50032C}"/>
          </ac:picMkLst>
        </pc:picChg>
      </pc:sldChg>
      <pc:sldChg chg="addSp delSp modSp del mod">
        <pc:chgData name="Kushaal S" userId="2313e3d16978a700" providerId="LiveId" clId="{22823316-EC66-44BF-91D2-FF0397EAD976}" dt="2025-06-13T04:17:09.303" v="2030" actId="47"/>
        <pc:sldMkLst>
          <pc:docMk/>
          <pc:sldMk cId="0" sldId="277"/>
        </pc:sldMkLst>
        <pc:spChg chg="mod">
          <ac:chgData name="Kushaal S" userId="2313e3d16978a700" providerId="LiveId" clId="{22823316-EC66-44BF-91D2-FF0397EAD976}" dt="2025-06-12T17:15:14.576" v="115"/>
          <ac:spMkLst>
            <pc:docMk/>
            <pc:sldMk cId="0" sldId="277"/>
            <ac:spMk id="343" creationId="{00000000-0000-0000-0000-000000000000}"/>
          </ac:spMkLst>
        </pc:spChg>
        <pc:spChg chg="mod">
          <ac:chgData name="Kushaal S" userId="2313e3d16978a700" providerId="LiveId" clId="{22823316-EC66-44BF-91D2-FF0397EAD976}" dt="2025-06-13T03:50:21.574" v="1586" actId="20577"/>
          <ac:spMkLst>
            <pc:docMk/>
            <pc:sldMk cId="0" sldId="277"/>
            <ac:spMk id="344" creationId="{00000000-0000-0000-0000-000000000000}"/>
          </ac:spMkLst>
        </pc:spChg>
        <pc:grpChg chg="add mod">
          <ac:chgData name="Kushaal S" userId="2313e3d16978a700" providerId="LiveId" clId="{22823316-EC66-44BF-91D2-FF0397EAD976}" dt="2025-06-12T17:03:52.679" v="64"/>
          <ac:grpSpMkLst>
            <pc:docMk/>
            <pc:sldMk cId="0" sldId="277"/>
            <ac:grpSpMk id="9" creationId="{16CC8C56-973C-48F0-A9EE-4EBC3260BD10}"/>
          </ac:grpSpMkLst>
        </pc:grpChg>
        <pc:grpChg chg="del">
          <ac:chgData name="Kushaal S" userId="2313e3d16978a700" providerId="LiveId" clId="{22823316-EC66-44BF-91D2-FF0397EAD976}" dt="2025-06-12T17:03:02.268" v="30" actId="478"/>
          <ac:grpSpMkLst>
            <pc:docMk/>
            <pc:sldMk cId="0" sldId="277"/>
            <ac:grpSpMk id="345" creationId="{00000000-0000-0000-0000-000000000000}"/>
          </ac:grpSpMkLst>
        </pc:grpChg>
        <pc:picChg chg="mod">
          <ac:chgData name="Kushaal S" userId="2313e3d16978a700" providerId="LiveId" clId="{22823316-EC66-44BF-91D2-FF0397EAD976}" dt="2025-06-12T17:03:52.679" v="64"/>
          <ac:picMkLst>
            <pc:docMk/>
            <pc:sldMk cId="0" sldId="277"/>
            <ac:picMk id="10" creationId="{5C3880B0-C123-40F0-BD4D-266B5180C982}"/>
          </ac:picMkLst>
        </pc:picChg>
        <pc:picChg chg="mod">
          <ac:chgData name="Kushaal S" userId="2313e3d16978a700" providerId="LiveId" clId="{22823316-EC66-44BF-91D2-FF0397EAD976}" dt="2025-06-12T17:03:52.679" v="64"/>
          <ac:picMkLst>
            <pc:docMk/>
            <pc:sldMk cId="0" sldId="277"/>
            <ac:picMk id="11" creationId="{52864EF2-7F07-43E0-9CB4-72E207315D85}"/>
          </ac:picMkLst>
        </pc:picChg>
        <pc:picChg chg="mod">
          <ac:chgData name="Kushaal S" userId="2313e3d16978a700" providerId="LiveId" clId="{22823316-EC66-44BF-91D2-FF0397EAD976}" dt="2025-06-12T17:03:52.679" v="64"/>
          <ac:picMkLst>
            <pc:docMk/>
            <pc:sldMk cId="0" sldId="277"/>
            <ac:picMk id="12" creationId="{49AB9E43-5A53-44E2-8881-A5667B1151BF}"/>
          </ac:picMkLst>
        </pc:picChg>
        <pc:picChg chg="mod">
          <ac:chgData name="Kushaal S" userId="2313e3d16978a700" providerId="LiveId" clId="{22823316-EC66-44BF-91D2-FF0397EAD976}" dt="2025-06-12T17:03:52.679" v="64"/>
          <ac:picMkLst>
            <pc:docMk/>
            <pc:sldMk cId="0" sldId="277"/>
            <ac:picMk id="13" creationId="{1CC6AA10-550B-45DA-9202-64252720DA49}"/>
          </ac:picMkLst>
        </pc:picChg>
      </pc:sldChg>
      <pc:sldChg chg="addSp delSp modSp del mod">
        <pc:chgData name="Kushaal S" userId="2313e3d16978a700" providerId="LiveId" clId="{22823316-EC66-44BF-91D2-FF0397EAD976}" dt="2025-06-13T04:17:12.803" v="2031" actId="47"/>
        <pc:sldMkLst>
          <pc:docMk/>
          <pc:sldMk cId="0" sldId="278"/>
        </pc:sldMkLst>
        <pc:spChg chg="mod">
          <ac:chgData name="Kushaal S" userId="2313e3d16978a700" providerId="LiveId" clId="{22823316-EC66-44BF-91D2-FF0397EAD976}" dt="2025-06-12T17:15:14.576" v="115"/>
          <ac:spMkLst>
            <pc:docMk/>
            <pc:sldMk cId="0" sldId="278"/>
            <ac:spMk id="354" creationId="{00000000-0000-0000-0000-000000000000}"/>
          </ac:spMkLst>
        </pc:spChg>
        <pc:spChg chg="mod">
          <ac:chgData name="Kushaal S" userId="2313e3d16978a700" providerId="LiveId" clId="{22823316-EC66-44BF-91D2-FF0397EAD976}" dt="2025-06-12T17:15:14.576" v="115"/>
          <ac:spMkLst>
            <pc:docMk/>
            <pc:sldMk cId="0" sldId="278"/>
            <ac:spMk id="355" creationId="{00000000-0000-0000-0000-000000000000}"/>
          </ac:spMkLst>
        </pc:spChg>
        <pc:grpChg chg="add mod">
          <ac:chgData name="Kushaal S" userId="2313e3d16978a700" providerId="LiveId" clId="{22823316-EC66-44BF-91D2-FF0397EAD976}" dt="2025-06-12T17:03:53.366" v="65"/>
          <ac:grpSpMkLst>
            <pc:docMk/>
            <pc:sldMk cId="0" sldId="278"/>
            <ac:grpSpMk id="9" creationId="{7C77F826-18CE-4DD1-9198-D12A960732CF}"/>
          </ac:grpSpMkLst>
        </pc:grpChg>
        <pc:grpChg chg="del">
          <ac:chgData name="Kushaal S" userId="2313e3d16978a700" providerId="LiveId" clId="{22823316-EC66-44BF-91D2-FF0397EAD976}" dt="2025-06-12T17:03:03.649" v="31" actId="478"/>
          <ac:grpSpMkLst>
            <pc:docMk/>
            <pc:sldMk cId="0" sldId="278"/>
            <ac:grpSpMk id="356" creationId="{00000000-0000-0000-0000-000000000000}"/>
          </ac:grpSpMkLst>
        </pc:grpChg>
        <pc:picChg chg="mod">
          <ac:chgData name="Kushaal S" userId="2313e3d16978a700" providerId="LiveId" clId="{22823316-EC66-44BF-91D2-FF0397EAD976}" dt="2025-06-12T17:03:53.366" v="65"/>
          <ac:picMkLst>
            <pc:docMk/>
            <pc:sldMk cId="0" sldId="278"/>
            <ac:picMk id="10" creationId="{D1CA3482-8B84-43F4-BC9E-C4F7AC030B23}"/>
          </ac:picMkLst>
        </pc:picChg>
        <pc:picChg chg="mod">
          <ac:chgData name="Kushaal S" userId="2313e3d16978a700" providerId="LiveId" clId="{22823316-EC66-44BF-91D2-FF0397EAD976}" dt="2025-06-12T17:03:53.366" v="65"/>
          <ac:picMkLst>
            <pc:docMk/>
            <pc:sldMk cId="0" sldId="278"/>
            <ac:picMk id="11" creationId="{CDBADB5A-D166-480E-9786-0E0AC893A4FE}"/>
          </ac:picMkLst>
        </pc:picChg>
        <pc:picChg chg="mod">
          <ac:chgData name="Kushaal S" userId="2313e3d16978a700" providerId="LiveId" clId="{22823316-EC66-44BF-91D2-FF0397EAD976}" dt="2025-06-12T17:03:53.366" v="65"/>
          <ac:picMkLst>
            <pc:docMk/>
            <pc:sldMk cId="0" sldId="278"/>
            <ac:picMk id="12" creationId="{248384F0-FD80-4002-ABBB-FFD8E5282529}"/>
          </ac:picMkLst>
        </pc:picChg>
        <pc:picChg chg="mod">
          <ac:chgData name="Kushaal S" userId="2313e3d16978a700" providerId="LiveId" clId="{22823316-EC66-44BF-91D2-FF0397EAD976}" dt="2025-06-12T17:03:53.366" v="65"/>
          <ac:picMkLst>
            <pc:docMk/>
            <pc:sldMk cId="0" sldId="278"/>
            <ac:picMk id="13" creationId="{EF063D4F-78E1-4456-AA68-B26CC565E536}"/>
          </ac:picMkLst>
        </pc:picChg>
      </pc:sldChg>
      <pc:sldChg chg="addSp delSp modSp mod ord modNotesTx">
        <pc:chgData name="Kushaal S" userId="2313e3d16978a700" providerId="LiveId" clId="{22823316-EC66-44BF-91D2-FF0397EAD976}" dt="2025-06-13T07:10:41.849" v="2230" actId="20577"/>
        <pc:sldMkLst>
          <pc:docMk/>
          <pc:sldMk cId="0" sldId="279"/>
        </pc:sldMkLst>
        <pc:spChg chg="add del mod">
          <ac:chgData name="Kushaal S" userId="2313e3d16978a700" providerId="LiveId" clId="{22823316-EC66-44BF-91D2-FF0397EAD976}" dt="2025-06-13T04:04:20.994" v="1859"/>
          <ac:spMkLst>
            <pc:docMk/>
            <pc:sldMk cId="0" sldId="279"/>
            <ac:spMk id="3" creationId="{7E309E7F-17DD-4EB6-BB7D-3C704F8E33AC}"/>
          </ac:spMkLst>
        </pc:spChg>
        <pc:spChg chg="add del mod">
          <ac:chgData name="Kushaal S" userId="2313e3d16978a700" providerId="LiveId" clId="{22823316-EC66-44BF-91D2-FF0397EAD976}" dt="2025-06-12T18:09:25.708" v="791" actId="478"/>
          <ac:spMkLst>
            <pc:docMk/>
            <pc:sldMk cId="0" sldId="279"/>
            <ac:spMk id="3" creationId="{819CBB85-AFE9-4B11-BA9A-0EB5BBA5DE9B}"/>
          </ac:spMkLst>
        </pc:spChg>
        <pc:spChg chg="add mod">
          <ac:chgData name="Kushaal S" userId="2313e3d16978a700" providerId="LiveId" clId="{22823316-EC66-44BF-91D2-FF0397EAD976}" dt="2025-06-13T04:04:45.413" v="1879" actId="313"/>
          <ac:spMkLst>
            <pc:docMk/>
            <pc:sldMk cId="0" sldId="279"/>
            <ac:spMk id="4" creationId="{0B3C5A4F-BEC7-4E6E-80E6-E61657583819}"/>
          </ac:spMkLst>
        </pc:spChg>
        <pc:spChg chg="add del mod">
          <ac:chgData name="Kushaal S" userId="2313e3d16978a700" providerId="LiveId" clId="{22823316-EC66-44BF-91D2-FF0397EAD976}" dt="2025-06-12T18:09:25.708" v="791" actId="478"/>
          <ac:spMkLst>
            <pc:docMk/>
            <pc:sldMk cId="0" sldId="279"/>
            <ac:spMk id="5" creationId="{2E040419-D121-4F29-B648-23114AED199B}"/>
          </ac:spMkLst>
        </pc:spChg>
        <pc:spChg chg="add del mod">
          <ac:chgData name="Kushaal S" userId="2313e3d16978a700" providerId="LiveId" clId="{22823316-EC66-44BF-91D2-FF0397EAD976}" dt="2025-06-12T18:09:25.708" v="791" actId="478"/>
          <ac:spMkLst>
            <pc:docMk/>
            <pc:sldMk cId="0" sldId="279"/>
            <ac:spMk id="7" creationId="{87CF8948-E569-41C6-A6F1-4C39D84C7CB5}"/>
          </ac:spMkLst>
        </pc:spChg>
        <pc:spChg chg="del mod">
          <ac:chgData name="Kushaal S" userId="2313e3d16978a700" providerId="LiveId" clId="{22823316-EC66-44BF-91D2-FF0397EAD976}" dt="2025-06-12T18:09:25.177" v="790" actId="478"/>
          <ac:spMkLst>
            <pc:docMk/>
            <pc:sldMk cId="0" sldId="279"/>
            <ac:spMk id="365" creationId="{00000000-0000-0000-0000-000000000000}"/>
          </ac:spMkLst>
        </pc:spChg>
        <pc:spChg chg="del mod">
          <ac:chgData name="Kushaal S" userId="2313e3d16978a700" providerId="LiveId" clId="{22823316-EC66-44BF-91D2-FF0397EAD976}" dt="2025-06-12T18:09:25.177" v="790" actId="478"/>
          <ac:spMkLst>
            <pc:docMk/>
            <pc:sldMk cId="0" sldId="279"/>
            <ac:spMk id="366" creationId="{00000000-0000-0000-0000-000000000000}"/>
          </ac:spMkLst>
        </pc:spChg>
        <pc:spChg chg="del mod">
          <ac:chgData name="Kushaal S" userId="2313e3d16978a700" providerId="LiveId" clId="{22823316-EC66-44BF-91D2-FF0397EAD976}" dt="2025-06-12T18:09:25.177" v="790" actId="478"/>
          <ac:spMkLst>
            <pc:docMk/>
            <pc:sldMk cId="0" sldId="279"/>
            <ac:spMk id="372" creationId="{00000000-0000-0000-0000-000000000000}"/>
          </ac:spMkLst>
        </pc:spChg>
        <pc:grpChg chg="add del mod">
          <ac:chgData name="Kushaal S" userId="2313e3d16978a700" providerId="LiveId" clId="{22823316-EC66-44BF-91D2-FF0397EAD976}" dt="2025-06-12T18:09:25.177" v="790" actId="478"/>
          <ac:grpSpMkLst>
            <pc:docMk/>
            <pc:sldMk cId="0" sldId="279"/>
            <ac:grpSpMk id="10" creationId="{21BF38A8-9AD5-44F9-9FB1-86C68D5FE617}"/>
          </ac:grpSpMkLst>
        </pc:grpChg>
        <pc:grpChg chg="del">
          <ac:chgData name="Kushaal S" userId="2313e3d16978a700" providerId="LiveId" clId="{22823316-EC66-44BF-91D2-FF0397EAD976}" dt="2025-06-12T17:03:05.095" v="32" actId="478"/>
          <ac:grpSpMkLst>
            <pc:docMk/>
            <pc:sldMk cId="0" sldId="279"/>
            <ac:grpSpMk id="367" creationId="{00000000-0000-0000-0000-000000000000}"/>
          </ac:grpSpMkLst>
        </pc:grpChg>
        <pc:picChg chg="add mod">
          <ac:chgData name="Kushaal S" userId="2313e3d16978a700" providerId="LiveId" clId="{22823316-EC66-44BF-91D2-FF0397EAD976}" dt="2025-06-12T18:11:04.043" v="792" actId="931"/>
          <ac:picMkLst>
            <pc:docMk/>
            <pc:sldMk cId="0" sldId="279"/>
            <ac:picMk id="9" creationId="{DC536E6C-8D84-44C3-911C-6DD6B9250865}"/>
          </ac:picMkLst>
        </pc:picChg>
        <pc:picChg chg="mod">
          <ac:chgData name="Kushaal S" userId="2313e3d16978a700" providerId="LiveId" clId="{22823316-EC66-44BF-91D2-FF0397EAD976}" dt="2025-06-12T17:03:54.755" v="66"/>
          <ac:picMkLst>
            <pc:docMk/>
            <pc:sldMk cId="0" sldId="279"/>
            <ac:picMk id="11" creationId="{B0726A88-CE3F-4AFC-8FE2-ACD26A6F0A17}"/>
          </ac:picMkLst>
        </pc:picChg>
        <pc:picChg chg="mod">
          <ac:chgData name="Kushaal S" userId="2313e3d16978a700" providerId="LiveId" clId="{22823316-EC66-44BF-91D2-FF0397EAD976}" dt="2025-06-12T17:03:54.755" v="66"/>
          <ac:picMkLst>
            <pc:docMk/>
            <pc:sldMk cId="0" sldId="279"/>
            <ac:picMk id="12" creationId="{0CC650BE-3C79-49FF-9113-641818349B2A}"/>
          </ac:picMkLst>
        </pc:picChg>
        <pc:picChg chg="mod">
          <ac:chgData name="Kushaal S" userId="2313e3d16978a700" providerId="LiveId" clId="{22823316-EC66-44BF-91D2-FF0397EAD976}" dt="2025-06-12T17:03:54.755" v="66"/>
          <ac:picMkLst>
            <pc:docMk/>
            <pc:sldMk cId="0" sldId="279"/>
            <ac:picMk id="13" creationId="{3C163073-D882-45FA-AB63-62F4316DB925}"/>
          </ac:picMkLst>
        </pc:picChg>
        <pc:picChg chg="mod">
          <ac:chgData name="Kushaal S" userId="2313e3d16978a700" providerId="LiveId" clId="{22823316-EC66-44BF-91D2-FF0397EAD976}" dt="2025-06-12T17:03:54.755" v="66"/>
          <ac:picMkLst>
            <pc:docMk/>
            <pc:sldMk cId="0" sldId="279"/>
            <ac:picMk id="14" creationId="{7EFB70B6-1E41-451C-B0FB-CFAE49510EC0}"/>
          </ac:picMkLst>
        </pc:picChg>
      </pc:sldChg>
      <pc:sldChg chg="addSp delSp modSp mod">
        <pc:chgData name="Kushaal S" userId="2313e3d16978a700" providerId="LiveId" clId="{22823316-EC66-44BF-91D2-FF0397EAD976}" dt="2025-06-12T17:04:00.448" v="69"/>
        <pc:sldMkLst>
          <pc:docMk/>
          <pc:sldMk cId="0" sldId="280"/>
        </pc:sldMkLst>
        <pc:grpChg chg="add mod">
          <ac:chgData name="Kushaal S" userId="2313e3d16978a700" providerId="LiveId" clId="{22823316-EC66-44BF-91D2-FF0397EAD976}" dt="2025-06-12T17:03:56.280" v="67"/>
          <ac:grpSpMkLst>
            <pc:docMk/>
            <pc:sldMk cId="0" sldId="280"/>
            <ac:grpSpMk id="9" creationId="{B3AB0782-44D7-437C-BF30-A9317FA59A25}"/>
          </ac:grpSpMkLst>
        </pc:grpChg>
        <pc:grpChg chg="add del mod">
          <ac:chgData name="Kushaal S" userId="2313e3d16978a700" providerId="LiveId" clId="{22823316-EC66-44BF-91D2-FF0397EAD976}" dt="2025-06-12T17:04:00.448" v="69"/>
          <ac:grpSpMkLst>
            <pc:docMk/>
            <pc:sldMk cId="0" sldId="280"/>
            <ac:grpSpMk id="14" creationId="{6E6AF825-87EE-41CA-9DB7-35BB58ECF8B4}"/>
          </ac:grpSpMkLst>
        </pc:grpChg>
        <pc:grpChg chg="del">
          <ac:chgData name="Kushaal S" userId="2313e3d16978a700" providerId="LiveId" clId="{22823316-EC66-44BF-91D2-FF0397EAD976}" dt="2025-06-12T17:03:06.421" v="33" actId="478"/>
          <ac:grpSpMkLst>
            <pc:docMk/>
            <pc:sldMk cId="0" sldId="280"/>
            <ac:grpSpMk id="379" creationId="{00000000-0000-0000-0000-000000000000}"/>
          </ac:grpSpMkLst>
        </pc:grpChg>
        <pc:picChg chg="mod">
          <ac:chgData name="Kushaal S" userId="2313e3d16978a700" providerId="LiveId" clId="{22823316-EC66-44BF-91D2-FF0397EAD976}" dt="2025-06-12T17:03:56.280" v="67"/>
          <ac:picMkLst>
            <pc:docMk/>
            <pc:sldMk cId="0" sldId="280"/>
            <ac:picMk id="10" creationId="{CF931B36-79B2-4BD6-8FF2-6FC75527D34B}"/>
          </ac:picMkLst>
        </pc:picChg>
        <pc:picChg chg="mod">
          <ac:chgData name="Kushaal S" userId="2313e3d16978a700" providerId="LiveId" clId="{22823316-EC66-44BF-91D2-FF0397EAD976}" dt="2025-06-12T17:03:56.280" v="67"/>
          <ac:picMkLst>
            <pc:docMk/>
            <pc:sldMk cId="0" sldId="280"/>
            <ac:picMk id="11" creationId="{FEEE8F0E-D558-46D6-97EB-FA8B3C17AF47}"/>
          </ac:picMkLst>
        </pc:picChg>
        <pc:picChg chg="mod">
          <ac:chgData name="Kushaal S" userId="2313e3d16978a700" providerId="LiveId" clId="{22823316-EC66-44BF-91D2-FF0397EAD976}" dt="2025-06-12T17:03:56.280" v="67"/>
          <ac:picMkLst>
            <pc:docMk/>
            <pc:sldMk cId="0" sldId="280"/>
            <ac:picMk id="12" creationId="{AFB4F7E7-136A-4AB2-8C3C-CB26A3CA76F3}"/>
          </ac:picMkLst>
        </pc:picChg>
        <pc:picChg chg="mod">
          <ac:chgData name="Kushaal S" userId="2313e3d16978a700" providerId="LiveId" clId="{22823316-EC66-44BF-91D2-FF0397EAD976}" dt="2025-06-12T17:03:56.280" v="67"/>
          <ac:picMkLst>
            <pc:docMk/>
            <pc:sldMk cId="0" sldId="280"/>
            <ac:picMk id="13" creationId="{4C19F94A-F07C-4334-96DD-49A51E7037CA}"/>
          </ac:picMkLst>
        </pc:picChg>
        <pc:picChg chg="mod">
          <ac:chgData name="Kushaal S" userId="2313e3d16978a700" providerId="LiveId" clId="{22823316-EC66-44BF-91D2-FF0397EAD976}" dt="2025-06-12T17:03:56.994" v="68"/>
          <ac:picMkLst>
            <pc:docMk/>
            <pc:sldMk cId="0" sldId="280"/>
            <ac:picMk id="15" creationId="{46F9368A-D714-468A-AEC0-8D60FD42800A}"/>
          </ac:picMkLst>
        </pc:picChg>
        <pc:picChg chg="mod">
          <ac:chgData name="Kushaal S" userId="2313e3d16978a700" providerId="LiveId" clId="{22823316-EC66-44BF-91D2-FF0397EAD976}" dt="2025-06-12T17:03:56.994" v="68"/>
          <ac:picMkLst>
            <pc:docMk/>
            <pc:sldMk cId="0" sldId="280"/>
            <ac:picMk id="16" creationId="{D5211779-E5F7-4BA4-AE2A-D03C14FBB280}"/>
          </ac:picMkLst>
        </pc:picChg>
        <pc:picChg chg="mod">
          <ac:chgData name="Kushaal S" userId="2313e3d16978a700" providerId="LiveId" clId="{22823316-EC66-44BF-91D2-FF0397EAD976}" dt="2025-06-12T17:03:56.994" v="68"/>
          <ac:picMkLst>
            <pc:docMk/>
            <pc:sldMk cId="0" sldId="280"/>
            <ac:picMk id="17" creationId="{D92C0263-3E8D-470C-B3A7-C604F676254C}"/>
          </ac:picMkLst>
        </pc:picChg>
        <pc:picChg chg="mod">
          <ac:chgData name="Kushaal S" userId="2313e3d16978a700" providerId="LiveId" clId="{22823316-EC66-44BF-91D2-FF0397EAD976}" dt="2025-06-12T17:03:56.994" v="68"/>
          <ac:picMkLst>
            <pc:docMk/>
            <pc:sldMk cId="0" sldId="280"/>
            <ac:picMk id="18" creationId="{FD7DCDCD-927A-417F-BCCF-EC8A1FBAC37C}"/>
          </ac:picMkLst>
        </pc:picChg>
      </pc:sldChg>
      <pc:sldChg chg="addSp delSp modSp mod">
        <pc:chgData name="Kushaal S" userId="2313e3d16978a700" providerId="LiveId" clId="{22823316-EC66-44BF-91D2-FF0397EAD976}" dt="2025-06-13T03:22:07.063" v="1555" actId="255"/>
        <pc:sldMkLst>
          <pc:docMk/>
          <pc:sldMk cId="0" sldId="281"/>
        </pc:sldMkLst>
        <pc:spChg chg="mod">
          <ac:chgData name="Kushaal S" userId="2313e3d16978a700" providerId="LiveId" clId="{22823316-EC66-44BF-91D2-FF0397EAD976}" dt="2025-06-12T17:15:14.576" v="115"/>
          <ac:spMkLst>
            <pc:docMk/>
            <pc:sldMk cId="0" sldId="281"/>
            <ac:spMk id="388" creationId="{00000000-0000-0000-0000-000000000000}"/>
          </ac:spMkLst>
        </pc:spChg>
        <pc:spChg chg="mod">
          <ac:chgData name="Kushaal S" userId="2313e3d16978a700" providerId="LiveId" clId="{22823316-EC66-44BF-91D2-FF0397EAD976}" dt="2025-06-13T03:22:07.063" v="1555" actId="255"/>
          <ac:spMkLst>
            <pc:docMk/>
            <pc:sldMk cId="0" sldId="281"/>
            <ac:spMk id="389" creationId="{00000000-0000-0000-0000-000000000000}"/>
          </ac:spMkLst>
        </pc:spChg>
        <pc:grpChg chg="add mod">
          <ac:chgData name="Kushaal S" userId="2313e3d16978a700" providerId="LiveId" clId="{22823316-EC66-44BF-91D2-FF0397EAD976}" dt="2025-06-12T17:04:01.852" v="70"/>
          <ac:grpSpMkLst>
            <pc:docMk/>
            <pc:sldMk cId="0" sldId="281"/>
            <ac:grpSpMk id="9" creationId="{6C61EEBF-4657-4746-859A-4EE39BB8E6D6}"/>
          </ac:grpSpMkLst>
        </pc:grpChg>
        <pc:grpChg chg="del">
          <ac:chgData name="Kushaal S" userId="2313e3d16978a700" providerId="LiveId" clId="{22823316-EC66-44BF-91D2-FF0397EAD976}" dt="2025-06-12T17:03:07.784" v="34" actId="478"/>
          <ac:grpSpMkLst>
            <pc:docMk/>
            <pc:sldMk cId="0" sldId="281"/>
            <ac:grpSpMk id="390" creationId="{00000000-0000-0000-0000-000000000000}"/>
          </ac:grpSpMkLst>
        </pc:grpChg>
        <pc:picChg chg="mod">
          <ac:chgData name="Kushaal S" userId="2313e3d16978a700" providerId="LiveId" clId="{22823316-EC66-44BF-91D2-FF0397EAD976}" dt="2025-06-12T17:04:01.852" v="70"/>
          <ac:picMkLst>
            <pc:docMk/>
            <pc:sldMk cId="0" sldId="281"/>
            <ac:picMk id="10" creationId="{7F2D3DA6-B5D8-4059-BB83-B7BFBFA43B07}"/>
          </ac:picMkLst>
        </pc:picChg>
        <pc:picChg chg="mod">
          <ac:chgData name="Kushaal S" userId="2313e3d16978a700" providerId="LiveId" clId="{22823316-EC66-44BF-91D2-FF0397EAD976}" dt="2025-06-12T17:04:01.852" v="70"/>
          <ac:picMkLst>
            <pc:docMk/>
            <pc:sldMk cId="0" sldId="281"/>
            <ac:picMk id="11" creationId="{B7E8C4CF-5E12-4266-BD44-F01EB61813FD}"/>
          </ac:picMkLst>
        </pc:picChg>
        <pc:picChg chg="mod">
          <ac:chgData name="Kushaal S" userId="2313e3d16978a700" providerId="LiveId" clId="{22823316-EC66-44BF-91D2-FF0397EAD976}" dt="2025-06-12T17:04:01.852" v="70"/>
          <ac:picMkLst>
            <pc:docMk/>
            <pc:sldMk cId="0" sldId="281"/>
            <ac:picMk id="12" creationId="{16DB1A46-2D38-4F80-AB0D-713E8D74A7DF}"/>
          </ac:picMkLst>
        </pc:picChg>
        <pc:picChg chg="mod">
          <ac:chgData name="Kushaal S" userId="2313e3d16978a700" providerId="LiveId" clId="{22823316-EC66-44BF-91D2-FF0397EAD976}" dt="2025-06-12T17:04:01.852" v="70"/>
          <ac:picMkLst>
            <pc:docMk/>
            <pc:sldMk cId="0" sldId="281"/>
            <ac:picMk id="13" creationId="{56A49D72-226D-43E2-A2AB-C0C9E7EA2EB3}"/>
          </ac:picMkLst>
        </pc:picChg>
      </pc:sldChg>
      <pc:sldChg chg="addSp delSp modSp mod">
        <pc:chgData name="Kushaal S" userId="2313e3d16978a700" providerId="LiveId" clId="{22823316-EC66-44BF-91D2-FF0397EAD976}" dt="2025-06-13T03:21:22.924" v="1548" actId="122"/>
        <pc:sldMkLst>
          <pc:docMk/>
          <pc:sldMk cId="0" sldId="282"/>
        </pc:sldMkLst>
        <pc:spChg chg="mod">
          <ac:chgData name="Kushaal S" userId="2313e3d16978a700" providerId="LiveId" clId="{22823316-EC66-44BF-91D2-FF0397EAD976}" dt="2025-06-12T18:18:30.856" v="942" actId="1076"/>
          <ac:spMkLst>
            <pc:docMk/>
            <pc:sldMk cId="0" sldId="282"/>
            <ac:spMk id="399" creationId="{00000000-0000-0000-0000-000000000000}"/>
          </ac:spMkLst>
        </pc:spChg>
        <pc:grpChg chg="add mod">
          <ac:chgData name="Kushaal S" userId="2313e3d16978a700" providerId="LiveId" clId="{22823316-EC66-44BF-91D2-FF0397EAD976}" dt="2025-06-12T17:04:02.866" v="71"/>
          <ac:grpSpMkLst>
            <pc:docMk/>
            <pc:sldMk cId="0" sldId="282"/>
            <ac:grpSpMk id="10" creationId="{E01C8132-7563-4F44-8DF8-78A66BD25332}"/>
          </ac:grpSpMkLst>
        </pc:grpChg>
        <pc:grpChg chg="del">
          <ac:chgData name="Kushaal S" userId="2313e3d16978a700" providerId="LiveId" clId="{22823316-EC66-44BF-91D2-FF0397EAD976}" dt="2025-06-12T17:03:09.041" v="35" actId="478"/>
          <ac:grpSpMkLst>
            <pc:docMk/>
            <pc:sldMk cId="0" sldId="282"/>
            <ac:grpSpMk id="400" creationId="{00000000-0000-0000-0000-000000000000}"/>
          </ac:grpSpMkLst>
        </pc:grpChg>
        <pc:graphicFrameChg chg="add mod modGraphic">
          <ac:chgData name="Kushaal S" userId="2313e3d16978a700" providerId="LiveId" clId="{22823316-EC66-44BF-91D2-FF0397EAD976}" dt="2025-06-13T03:20:12.563" v="1537" actId="403"/>
          <ac:graphicFrameMkLst>
            <pc:docMk/>
            <pc:sldMk cId="0" sldId="282"/>
            <ac:graphicFrameMk id="2" creationId="{12E3BD12-82D9-454E-A8A5-6CED28678421}"/>
          </ac:graphicFrameMkLst>
        </pc:graphicFrameChg>
        <pc:graphicFrameChg chg="add mod modGraphic">
          <ac:chgData name="Kushaal S" userId="2313e3d16978a700" providerId="LiveId" clId="{22823316-EC66-44BF-91D2-FF0397EAD976}" dt="2025-06-13T03:21:22.924" v="1548" actId="122"/>
          <ac:graphicFrameMkLst>
            <pc:docMk/>
            <pc:sldMk cId="0" sldId="282"/>
            <ac:graphicFrameMk id="3" creationId="{1D853686-9644-4970-A040-CE979639E075}"/>
          </ac:graphicFrameMkLst>
        </pc:graphicFrameChg>
        <pc:picChg chg="mod">
          <ac:chgData name="Kushaal S" userId="2313e3d16978a700" providerId="LiveId" clId="{22823316-EC66-44BF-91D2-FF0397EAD976}" dt="2025-06-12T17:04:02.866" v="71"/>
          <ac:picMkLst>
            <pc:docMk/>
            <pc:sldMk cId="0" sldId="282"/>
            <ac:picMk id="11" creationId="{8DED1282-297F-4D41-9DAA-ACD45B53A631}"/>
          </ac:picMkLst>
        </pc:picChg>
        <pc:picChg chg="mod">
          <ac:chgData name="Kushaal S" userId="2313e3d16978a700" providerId="LiveId" clId="{22823316-EC66-44BF-91D2-FF0397EAD976}" dt="2025-06-12T17:04:02.866" v="71"/>
          <ac:picMkLst>
            <pc:docMk/>
            <pc:sldMk cId="0" sldId="282"/>
            <ac:picMk id="12" creationId="{CF5955E1-3C5E-47D6-A455-4515D78F0923}"/>
          </ac:picMkLst>
        </pc:picChg>
        <pc:picChg chg="mod">
          <ac:chgData name="Kushaal S" userId="2313e3d16978a700" providerId="LiveId" clId="{22823316-EC66-44BF-91D2-FF0397EAD976}" dt="2025-06-12T17:04:02.866" v="71"/>
          <ac:picMkLst>
            <pc:docMk/>
            <pc:sldMk cId="0" sldId="282"/>
            <ac:picMk id="13" creationId="{4B69435F-0178-4217-B943-C3AAD1247E42}"/>
          </ac:picMkLst>
        </pc:picChg>
        <pc:picChg chg="mod">
          <ac:chgData name="Kushaal S" userId="2313e3d16978a700" providerId="LiveId" clId="{22823316-EC66-44BF-91D2-FF0397EAD976}" dt="2025-06-12T17:04:02.866" v="71"/>
          <ac:picMkLst>
            <pc:docMk/>
            <pc:sldMk cId="0" sldId="282"/>
            <ac:picMk id="14" creationId="{60C7FC82-F594-4770-99E5-AFF87C916B51}"/>
          </ac:picMkLst>
        </pc:picChg>
        <pc:picChg chg="del">
          <ac:chgData name="Kushaal S" userId="2313e3d16978a700" providerId="LiveId" clId="{22823316-EC66-44BF-91D2-FF0397EAD976}" dt="2025-06-12T18:11:30.121" v="793" actId="478"/>
          <ac:picMkLst>
            <pc:docMk/>
            <pc:sldMk cId="0" sldId="282"/>
            <ac:picMk id="405" creationId="{00000000-0000-0000-0000-000000000000}"/>
          </ac:picMkLst>
        </pc:picChg>
        <pc:picChg chg="del">
          <ac:chgData name="Kushaal S" userId="2313e3d16978a700" providerId="LiveId" clId="{22823316-EC66-44BF-91D2-FF0397EAD976}" dt="2025-06-12T18:11:31.934" v="794" actId="478"/>
          <ac:picMkLst>
            <pc:docMk/>
            <pc:sldMk cId="0" sldId="282"/>
            <ac:picMk id="406" creationId="{00000000-0000-0000-0000-000000000000}"/>
          </ac:picMkLst>
        </pc:picChg>
      </pc:sldChg>
      <pc:sldChg chg="addSp delSp modSp mod">
        <pc:chgData name="Kushaal S" userId="2313e3d16978a700" providerId="LiveId" clId="{22823316-EC66-44BF-91D2-FF0397EAD976}" dt="2025-06-12T18:46:19.373" v="1156" actId="6549"/>
        <pc:sldMkLst>
          <pc:docMk/>
          <pc:sldMk cId="0" sldId="283"/>
        </pc:sldMkLst>
        <pc:spChg chg="add del mod">
          <ac:chgData name="Kushaal S" userId="2313e3d16978a700" providerId="LiveId" clId="{22823316-EC66-44BF-91D2-FF0397EAD976}" dt="2025-06-12T18:18:45.062" v="946" actId="478"/>
          <ac:spMkLst>
            <pc:docMk/>
            <pc:sldMk cId="0" sldId="283"/>
            <ac:spMk id="3" creationId="{6132580E-64C1-4968-B13B-2964B6B230C5}"/>
          </ac:spMkLst>
        </pc:spChg>
        <pc:spChg chg="add del mod">
          <ac:chgData name="Kushaal S" userId="2313e3d16978a700" providerId="LiveId" clId="{22823316-EC66-44BF-91D2-FF0397EAD976}" dt="2025-06-12T18:18:42.264" v="945"/>
          <ac:spMkLst>
            <pc:docMk/>
            <pc:sldMk cId="0" sldId="283"/>
            <ac:spMk id="14" creationId="{71454BFE-AC83-476D-896A-6953E003D4A2}"/>
          </ac:spMkLst>
        </pc:spChg>
        <pc:spChg chg="add mod">
          <ac:chgData name="Kushaal S" userId="2313e3d16978a700" providerId="LiveId" clId="{22823316-EC66-44BF-91D2-FF0397EAD976}" dt="2025-06-12T18:18:45.265" v="947"/>
          <ac:spMkLst>
            <pc:docMk/>
            <pc:sldMk cId="0" sldId="283"/>
            <ac:spMk id="15" creationId="{E170D976-349A-4D44-BADB-8BEA3F41F9BD}"/>
          </ac:spMkLst>
        </pc:spChg>
        <pc:spChg chg="del mod">
          <ac:chgData name="Kushaal S" userId="2313e3d16978a700" providerId="LiveId" clId="{22823316-EC66-44BF-91D2-FF0397EAD976}" dt="2025-06-12T18:18:40.811" v="943" actId="478"/>
          <ac:spMkLst>
            <pc:docMk/>
            <pc:sldMk cId="0" sldId="283"/>
            <ac:spMk id="411" creationId="{00000000-0000-0000-0000-000000000000}"/>
          </ac:spMkLst>
        </pc:spChg>
        <pc:spChg chg="mod">
          <ac:chgData name="Kushaal S" userId="2313e3d16978a700" providerId="LiveId" clId="{22823316-EC66-44BF-91D2-FF0397EAD976}" dt="2025-06-12T18:46:19.373" v="1156" actId="6549"/>
          <ac:spMkLst>
            <pc:docMk/>
            <pc:sldMk cId="0" sldId="283"/>
            <ac:spMk id="412" creationId="{00000000-0000-0000-0000-000000000000}"/>
          </ac:spMkLst>
        </pc:spChg>
        <pc:grpChg chg="add mod">
          <ac:chgData name="Kushaal S" userId="2313e3d16978a700" providerId="LiveId" clId="{22823316-EC66-44BF-91D2-FF0397EAD976}" dt="2025-06-12T17:04:04.971" v="72"/>
          <ac:grpSpMkLst>
            <pc:docMk/>
            <pc:sldMk cId="0" sldId="283"/>
            <ac:grpSpMk id="9" creationId="{335C5CF1-8EA5-46EA-9C0C-F4E906A29732}"/>
          </ac:grpSpMkLst>
        </pc:grpChg>
        <pc:grpChg chg="del">
          <ac:chgData name="Kushaal S" userId="2313e3d16978a700" providerId="LiveId" clId="{22823316-EC66-44BF-91D2-FF0397EAD976}" dt="2025-06-12T17:03:11.517" v="36" actId="478"/>
          <ac:grpSpMkLst>
            <pc:docMk/>
            <pc:sldMk cId="0" sldId="283"/>
            <ac:grpSpMk id="413" creationId="{00000000-0000-0000-0000-000000000000}"/>
          </ac:grpSpMkLst>
        </pc:grpChg>
        <pc:picChg chg="mod">
          <ac:chgData name="Kushaal S" userId="2313e3d16978a700" providerId="LiveId" clId="{22823316-EC66-44BF-91D2-FF0397EAD976}" dt="2025-06-12T17:04:04.971" v="72"/>
          <ac:picMkLst>
            <pc:docMk/>
            <pc:sldMk cId="0" sldId="283"/>
            <ac:picMk id="10" creationId="{D7CA1C76-ACD5-444F-9D34-FF2FECA3E296}"/>
          </ac:picMkLst>
        </pc:picChg>
        <pc:picChg chg="mod">
          <ac:chgData name="Kushaal S" userId="2313e3d16978a700" providerId="LiveId" clId="{22823316-EC66-44BF-91D2-FF0397EAD976}" dt="2025-06-12T17:04:04.971" v="72"/>
          <ac:picMkLst>
            <pc:docMk/>
            <pc:sldMk cId="0" sldId="283"/>
            <ac:picMk id="11" creationId="{B43FC1B8-A7A9-4EA2-B96C-3270600FF896}"/>
          </ac:picMkLst>
        </pc:picChg>
        <pc:picChg chg="mod">
          <ac:chgData name="Kushaal S" userId="2313e3d16978a700" providerId="LiveId" clId="{22823316-EC66-44BF-91D2-FF0397EAD976}" dt="2025-06-12T17:04:04.971" v="72"/>
          <ac:picMkLst>
            <pc:docMk/>
            <pc:sldMk cId="0" sldId="283"/>
            <ac:picMk id="12" creationId="{F8556B0F-8964-4F0C-8BEF-53B83982599E}"/>
          </ac:picMkLst>
        </pc:picChg>
        <pc:picChg chg="mod">
          <ac:chgData name="Kushaal S" userId="2313e3d16978a700" providerId="LiveId" clId="{22823316-EC66-44BF-91D2-FF0397EAD976}" dt="2025-06-12T17:04:04.971" v="72"/>
          <ac:picMkLst>
            <pc:docMk/>
            <pc:sldMk cId="0" sldId="283"/>
            <ac:picMk id="13" creationId="{4171E34F-4AF3-47BB-AEE7-DE53D947ACED}"/>
          </ac:picMkLst>
        </pc:picChg>
      </pc:sldChg>
      <pc:sldChg chg="addSp delSp modSp mod">
        <pc:chgData name="Kushaal S" userId="2313e3d16978a700" providerId="LiveId" clId="{22823316-EC66-44BF-91D2-FF0397EAD976}" dt="2025-06-12T18:25:57.308" v="1041" actId="14734"/>
        <pc:sldMkLst>
          <pc:docMk/>
          <pc:sldMk cId="0" sldId="284"/>
        </pc:sldMkLst>
        <pc:spChg chg="add del mod">
          <ac:chgData name="Kushaal S" userId="2313e3d16978a700" providerId="LiveId" clId="{22823316-EC66-44BF-91D2-FF0397EAD976}" dt="2025-06-12T18:19:23.530" v="952" actId="478"/>
          <ac:spMkLst>
            <pc:docMk/>
            <pc:sldMk cId="0" sldId="284"/>
            <ac:spMk id="3" creationId="{140B41BB-3530-4202-99AA-C651B3081003}"/>
          </ac:spMkLst>
        </pc:spChg>
        <pc:spChg chg="mod">
          <ac:chgData name="Kushaal S" userId="2313e3d16978a700" providerId="LiveId" clId="{22823316-EC66-44BF-91D2-FF0397EAD976}" dt="2025-06-12T17:15:14.576" v="115"/>
          <ac:spMkLst>
            <pc:docMk/>
            <pc:sldMk cId="0" sldId="284"/>
            <ac:spMk id="422" creationId="{00000000-0000-0000-0000-000000000000}"/>
          </ac:spMkLst>
        </pc:spChg>
        <pc:spChg chg="del">
          <ac:chgData name="Kushaal S" userId="2313e3d16978a700" providerId="LiveId" clId="{22823316-EC66-44BF-91D2-FF0397EAD976}" dt="2025-06-12T18:19:18.128" v="949" actId="478"/>
          <ac:spMkLst>
            <pc:docMk/>
            <pc:sldMk cId="0" sldId="284"/>
            <ac:spMk id="423" creationId="{00000000-0000-0000-0000-000000000000}"/>
          </ac:spMkLst>
        </pc:spChg>
        <pc:grpChg chg="add mod">
          <ac:chgData name="Kushaal S" userId="2313e3d16978a700" providerId="LiveId" clId="{22823316-EC66-44BF-91D2-FF0397EAD976}" dt="2025-06-12T17:04:06.944" v="73"/>
          <ac:grpSpMkLst>
            <pc:docMk/>
            <pc:sldMk cId="0" sldId="284"/>
            <ac:grpSpMk id="9" creationId="{1A7540F1-B0D5-49AE-A7E8-0A3AA7B23826}"/>
          </ac:grpSpMkLst>
        </pc:grpChg>
        <pc:grpChg chg="del">
          <ac:chgData name="Kushaal S" userId="2313e3d16978a700" providerId="LiveId" clId="{22823316-EC66-44BF-91D2-FF0397EAD976}" dt="2025-06-12T17:03:13.052" v="37" actId="478"/>
          <ac:grpSpMkLst>
            <pc:docMk/>
            <pc:sldMk cId="0" sldId="284"/>
            <ac:grpSpMk id="424" creationId="{00000000-0000-0000-0000-000000000000}"/>
          </ac:grpSpMkLst>
        </pc:grpChg>
        <pc:graphicFrameChg chg="add del mod">
          <ac:chgData name="Kushaal S" userId="2313e3d16978a700" providerId="LiveId" clId="{22823316-EC66-44BF-91D2-FF0397EAD976}" dt="2025-06-12T18:19:21.919" v="951"/>
          <ac:graphicFrameMkLst>
            <pc:docMk/>
            <pc:sldMk cId="0" sldId="284"/>
            <ac:graphicFrameMk id="4" creationId="{8011C124-7900-48D4-83E2-678BE0593D29}"/>
          </ac:graphicFrameMkLst>
        </pc:graphicFrameChg>
        <pc:graphicFrameChg chg="add mod modGraphic">
          <ac:chgData name="Kushaal S" userId="2313e3d16978a700" providerId="LiveId" clId="{22823316-EC66-44BF-91D2-FF0397EAD976}" dt="2025-06-12T18:25:57.308" v="1041" actId="14734"/>
          <ac:graphicFrameMkLst>
            <pc:docMk/>
            <pc:sldMk cId="0" sldId="284"/>
            <ac:graphicFrameMk id="5" creationId="{1CEC09B6-2D7D-49E3-AE69-4ECDAF3E1D4F}"/>
          </ac:graphicFrameMkLst>
        </pc:graphicFrameChg>
        <pc:picChg chg="mod">
          <ac:chgData name="Kushaal S" userId="2313e3d16978a700" providerId="LiveId" clId="{22823316-EC66-44BF-91D2-FF0397EAD976}" dt="2025-06-12T17:04:06.944" v="73"/>
          <ac:picMkLst>
            <pc:docMk/>
            <pc:sldMk cId="0" sldId="284"/>
            <ac:picMk id="10" creationId="{99A13EB1-005D-48ED-8C9D-4BB32A1CA942}"/>
          </ac:picMkLst>
        </pc:picChg>
        <pc:picChg chg="mod">
          <ac:chgData name="Kushaal S" userId="2313e3d16978a700" providerId="LiveId" clId="{22823316-EC66-44BF-91D2-FF0397EAD976}" dt="2025-06-12T17:04:06.944" v="73"/>
          <ac:picMkLst>
            <pc:docMk/>
            <pc:sldMk cId="0" sldId="284"/>
            <ac:picMk id="11" creationId="{13D5F029-B7F4-4CE2-9C83-67088C166A1B}"/>
          </ac:picMkLst>
        </pc:picChg>
        <pc:picChg chg="mod">
          <ac:chgData name="Kushaal S" userId="2313e3d16978a700" providerId="LiveId" clId="{22823316-EC66-44BF-91D2-FF0397EAD976}" dt="2025-06-12T17:04:06.944" v="73"/>
          <ac:picMkLst>
            <pc:docMk/>
            <pc:sldMk cId="0" sldId="284"/>
            <ac:picMk id="12" creationId="{71BF54F8-E6DA-494A-A52B-7B7F6B329450}"/>
          </ac:picMkLst>
        </pc:picChg>
        <pc:picChg chg="mod">
          <ac:chgData name="Kushaal S" userId="2313e3d16978a700" providerId="LiveId" clId="{22823316-EC66-44BF-91D2-FF0397EAD976}" dt="2025-06-12T17:04:06.944" v="73"/>
          <ac:picMkLst>
            <pc:docMk/>
            <pc:sldMk cId="0" sldId="284"/>
            <ac:picMk id="13" creationId="{CD6FA2B4-3742-467D-AAC2-CCB742D42063}"/>
          </ac:picMkLst>
        </pc:picChg>
      </pc:sldChg>
      <pc:sldChg chg="addSp delSp modSp mod modNotesTx">
        <pc:chgData name="Kushaal S" userId="2313e3d16978a700" providerId="LiveId" clId="{22823316-EC66-44BF-91D2-FF0397EAD976}" dt="2025-06-13T07:14:57.961" v="2251"/>
        <pc:sldMkLst>
          <pc:docMk/>
          <pc:sldMk cId="0" sldId="285"/>
        </pc:sldMkLst>
        <pc:spChg chg="add del mod">
          <ac:chgData name="Kushaal S" userId="2313e3d16978a700" providerId="LiveId" clId="{22823316-EC66-44BF-91D2-FF0397EAD976}" dt="2025-06-12T18:23:36.046" v="1015" actId="478"/>
          <ac:spMkLst>
            <pc:docMk/>
            <pc:sldMk cId="0" sldId="285"/>
            <ac:spMk id="4" creationId="{E78F5921-1CDB-45B7-8DC7-6C01D053AC33}"/>
          </ac:spMkLst>
        </pc:spChg>
        <pc:spChg chg="mod">
          <ac:chgData name="Kushaal S" userId="2313e3d16978a700" providerId="LiveId" clId="{22823316-EC66-44BF-91D2-FF0397EAD976}" dt="2025-06-12T18:25:04.788" v="1032" actId="1076"/>
          <ac:spMkLst>
            <pc:docMk/>
            <pc:sldMk cId="0" sldId="285"/>
            <ac:spMk id="433" creationId="{00000000-0000-0000-0000-000000000000}"/>
          </ac:spMkLst>
        </pc:spChg>
        <pc:spChg chg="del">
          <ac:chgData name="Kushaal S" userId="2313e3d16978a700" providerId="LiveId" clId="{22823316-EC66-44BF-91D2-FF0397EAD976}" dt="2025-06-12T18:23:32.718" v="1014" actId="478"/>
          <ac:spMkLst>
            <pc:docMk/>
            <pc:sldMk cId="0" sldId="285"/>
            <ac:spMk id="434" creationId="{00000000-0000-0000-0000-000000000000}"/>
          </ac:spMkLst>
        </pc:spChg>
        <pc:grpChg chg="add mod">
          <ac:chgData name="Kushaal S" userId="2313e3d16978a700" providerId="LiveId" clId="{22823316-EC66-44BF-91D2-FF0397EAD976}" dt="2025-06-12T17:04:07.681" v="74"/>
          <ac:grpSpMkLst>
            <pc:docMk/>
            <pc:sldMk cId="0" sldId="285"/>
            <ac:grpSpMk id="10" creationId="{5C09CD37-0402-44F6-8400-62156794C857}"/>
          </ac:grpSpMkLst>
        </pc:grpChg>
        <pc:grpChg chg="del">
          <ac:chgData name="Kushaal S" userId="2313e3d16978a700" providerId="LiveId" clId="{22823316-EC66-44BF-91D2-FF0397EAD976}" dt="2025-06-12T17:03:14.581" v="38" actId="478"/>
          <ac:grpSpMkLst>
            <pc:docMk/>
            <pc:sldMk cId="0" sldId="285"/>
            <ac:grpSpMk id="435" creationId="{00000000-0000-0000-0000-000000000000}"/>
          </ac:grpSpMkLst>
        </pc:grpChg>
        <pc:graphicFrameChg chg="add mod modGraphic">
          <ac:chgData name="Kushaal S" userId="2313e3d16978a700" providerId="LiveId" clId="{22823316-EC66-44BF-91D2-FF0397EAD976}" dt="2025-06-13T02:45:03.901" v="1192" actId="14734"/>
          <ac:graphicFrameMkLst>
            <pc:docMk/>
            <pc:sldMk cId="0" sldId="285"/>
            <ac:graphicFrameMk id="2" creationId="{67063F4D-A859-43D2-B445-496DFFF3E51D}"/>
          </ac:graphicFrameMkLst>
        </pc:graphicFrameChg>
        <pc:picChg chg="mod">
          <ac:chgData name="Kushaal S" userId="2313e3d16978a700" providerId="LiveId" clId="{22823316-EC66-44BF-91D2-FF0397EAD976}" dt="2025-06-12T17:04:07.681" v="74"/>
          <ac:picMkLst>
            <pc:docMk/>
            <pc:sldMk cId="0" sldId="285"/>
            <ac:picMk id="11" creationId="{C6AEEC34-1E22-4848-ACDE-097A7DA62F27}"/>
          </ac:picMkLst>
        </pc:picChg>
        <pc:picChg chg="mod">
          <ac:chgData name="Kushaal S" userId="2313e3d16978a700" providerId="LiveId" clId="{22823316-EC66-44BF-91D2-FF0397EAD976}" dt="2025-06-12T17:04:07.681" v="74"/>
          <ac:picMkLst>
            <pc:docMk/>
            <pc:sldMk cId="0" sldId="285"/>
            <ac:picMk id="12" creationId="{465C2E64-6192-42F8-B5F4-88BE1D4A1214}"/>
          </ac:picMkLst>
        </pc:picChg>
        <pc:picChg chg="mod">
          <ac:chgData name="Kushaal S" userId="2313e3d16978a700" providerId="LiveId" clId="{22823316-EC66-44BF-91D2-FF0397EAD976}" dt="2025-06-12T17:04:07.681" v="74"/>
          <ac:picMkLst>
            <pc:docMk/>
            <pc:sldMk cId="0" sldId="285"/>
            <ac:picMk id="13" creationId="{60F11F41-369E-454B-8D25-F63B64E5F932}"/>
          </ac:picMkLst>
        </pc:picChg>
        <pc:picChg chg="mod">
          <ac:chgData name="Kushaal S" userId="2313e3d16978a700" providerId="LiveId" clId="{22823316-EC66-44BF-91D2-FF0397EAD976}" dt="2025-06-12T17:04:07.681" v="74"/>
          <ac:picMkLst>
            <pc:docMk/>
            <pc:sldMk cId="0" sldId="285"/>
            <ac:picMk id="14" creationId="{5D08C385-2F41-4DF2-BE60-8F976BCCA0E2}"/>
          </ac:picMkLst>
        </pc:picChg>
        <pc:picChg chg="del">
          <ac:chgData name="Kushaal S" userId="2313e3d16978a700" providerId="LiveId" clId="{22823316-EC66-44BF-91D2-FF0397EAD976}" dt="2025-06-12T18:22:03.884" v="989" actId="478"/>
          <ac:picMkLst>
            <pc:docMk/>
            <pc:sldMk cId="0" sldId="285"/>
            <ac:picMk id="440" creationId="{00000000-0000-0000-0000-000000000000}"/>
          </ac:picMkLst>
        </pc:picChg>
      </pc:sldChg>
      <pc:sldChg chg="addSp delSp modSp mod modNotesTx">
        <pc:chgData name="Kushaal S" userId="2313e3d16978a700" providerId="LiveId" clId="{22823316-EC66-44BF-91D2-FF0397EAD976}" dt="2025-06-13T04:32:16.392" v="2114"/>
        <pc:sldMkLst>
          <pc:docMk/>
          <pc:sldMk cId="0" sldId="286"/>
        </pc:sldMkLst>
        <pc:spChg chg="mod">
          <ac:chgData name="Kushaal S" userId="2313e3d16978a700" providerId="LiveId" clId="{22823316-EC66-44BF-91D2-FF0397EAD976}" dt="2025-06-12T17:15:14.576" v="115"/>
          <ac:spMkLst>
            <pc:docMk/>
            <pc:sldMk cId="0" sldId="286"/>
            <ac:spMk id="445" creationId="{00000000-0000-0000-0000-000000000000}"/>
          </ac:spMkLst>
        </pc:spChg>
        <pc:spChg chg="mod">
          <ac:chgData name="Kushaal S" userId="2313e3d16978a700" providerId="LiveId" clId="{22823316-EC66-44BF-91D2-FF0397EAD976}" dt="2025-06-13T04:30:29.503" v="2097" actId="123"/>
          <ac:spMkLst>
            <pc:docMk/>
            <pc:sldMk cId="0" sldId="286"/>
            <ac:spMk id="446" creationId="{00000000-0000-0000-0000-000000000000}"/>
          </ac:spMkLst>
        </pc:spChg>
        <pc:grpChg chg="add mod">
          <ac:chgData name="Kushaal S" userId="2313e3d16978a700" providerId="LiveId" clId="{22823316-EC66-44BF-91D2-FF0397EAD976}" dt="2025-06-12T17:04:08.713" v="75"/>
          <ac:grpSpMkLst>
            <pc:docMk/>
            <pc:sldMk cId="0" sldId="286"/>
            <ac:grpSpMk id="9" creationId="{DC6A3B31-7007-4EE0-8E24-353B10A0562D}"/>
          </ac:grpSpMkLst>
        </pc:grpChg>
        <pc:grpChg chg="del">
          <ac:chgData name="Kushaal S" userId="2313e3d16978a700" providerId="LiveId" clId="{22823316-EC66-44BF-91D2-FF0397EAD976}" dt="2025-06-12T17:03:15.894" v="39" actId="478"/>
          <ac:grpSpMkLst>
            <pc:docMk/>
            <pc:sldMk cId="0" sldId="286"/>
            <ac:grpSpMk id="447" creationId="{00000000-0000-0000-0000-000000000000}"/>
          </ac:grpSpMkLst>
        </pc:grpChg>
        <pc:picChg chg="mod">
          <ac:chgData name="Kushaal S" userId="2313e3d16978a700" providerId="LiveId" clId="{22823316-EC66-44BF-91D2-FF0397EAD976}" dt="2025-06-12T17:04:08.713" v="75"/>
          <ac:picMkLst>
            <pc:docMk/>
            <pc:sldMk cId="0" sldId="286"/>
            <ac:picMk id="10" creationId="{C9EDC8D8-B3D5-45AC-B824-584DC83FE7F4}"/>
          </ac:picMkLst>
        </pc:picChg>
        <pc:picChg chg="mod">
          <ac:chgData name="Kushaal S" userId="2313e3d16978a700" providerId="LiveId" clId="{22823316-EC66-44BF-91D2-FF0397EAD976}" dt="2025-06-12T17:04:08.713" v="75"/>
          <ac:picMkLst>
            <pc:docMk/>
            <pc:sldMk cId="0" sldId="286"/>
            <ac:picMk id="11" creationId="{05F815CF-FFAE-4C67-93B2-2457D980F1E7}"/>
          </ac:picMkLst>
        </pc:picChg>
        <pc:picChg chg="mod">
          <ac:chgData name="Kushaal S" userId="2313e3d16978a700" providerId="LiveId" clId="{22823316-EC66-44BF-91D2-FF0397EAD976}" dt="2025-06-12T17:04:08.713" v="75"/>
          <ac:picMkLst>
            <pc:docMk/>
            <pc:sldMk cId="0" sldId="286"/>
            <ac:picMk id="12" creationId="{3966B843-8AC6-4470-91F3-BE00AF52308C}"/>
          </ac:picMkLst>
        </pc:picChg>
        <pc:picChg chg="mod">
          <ac:chgData name="Kushaal S" userId="2313e3d16978a700" providerId="LiveId" clId="{22823316-EC66-44BF-91D2-FF0397EAD976}" dt="2025-06-12T17:04:08.713" v="75"/>
          <ac:picMkLst>
            <pc:docMk/>
            <pc:sldMk cId="0" sldId="286"/>
            <ac:picMk id="13" creationId="{1DF5C3C3-C2BF-4B06-B125-0323865618B4}"/>
          </ac:picMkLst>
        </pc:picChg>
      </pc:sldChg>
      <pc:sldChg chg="addSp delSp modSp mod modNotesTx">
        <pc:chgData name="Kushaal S" userId="2313e3d16978a700" providerId="LiveId" clId="{22823316-EC66-44BF-91D2-FF0397EAD976}" dt="2025-06-13T04:36:32.760" v="2128" actId="20577"/>
        <pc:sldMkLst>
          <pc:docMk/>
          <pc:sldMk cId="0" sldId="287"/>
        </pc:sldMkLst>
        <pc:spChg chg="mod">
          <ac:chgData name="Kushaal S" userId="2313e3d16978a700" providerId="LiveId" clId="{22823316-EC66-44BF-91D2-FF0397EAD976}" dt="2025-06-12T17:15:14.576" v="115"/>
          <ac:spMkLst>
            <pc:docMk/>
            <pc:sldMk cId="0" sldId="287"/>
            <ac:spMk id="456" creationId="{00000000-0000-0000-0000-000000000000}"/>
          </ac:spMkLst>
        </pc:spChg>
        <pc:spChg chg="mod">
          <ac:chgData name="Kushaal S" userId="2313e3d16978a700" providerId="LiveId" clId="{22823316-EC66-44BF-91D2-FF0397EAD976}" dt="2025-06-13T04:35:20.233" v="2121"/>
          <ac:spMkLst>
            <pc:docMk/>
            <pc:sldMk cId="0" sldId="287"/>
            <ac:spMk id="457" creationId="{00000000-0000-0000-0000-000000000000}"/>
          </ac:spMkLst>
        </pc:spChg>
        <pc:grpChg chg="add mod">
          <ac:chgData name="Kushaal S" userId="2313e3d16978a700" providerId="LiveId" clId="{22823316-EC66-44BF-91D2-FF0397EAD976}" dt="2025-06-12T17:04:09.515" v="76"/>
          <ac:grpSpMkLst>
            <pc:docMk/>
            <pc:sldMk cId="0" sldId="287"/>
            <ac:grpSpMk id="9" creationId="{2A4A3A20-0265-41EE-BAB9-25662FAB2DA4}"/>
          </ac:grpSpMkLst>
        </pc:grpChg>
        <pc:grpChg chg="del">
          <ac:chgData name="Kushaal S" userId="2313e3d16978a700" providerId="LiveId" clId="{22823316-EC66-44BF-91D2-FF0397EAD976}" dt="2025-06-12T17:03:17.191" v="40" actId="478"/>
          <ac:grpSpMkLst>
            <pc:docMk/>
            <pc:sldMk cId="0" sldId="287"/>
            <ac:grpSpMk id="458" creationId="{00000000-0000-0000-0000-000000000000}"/>
          </ac:grpSpMkLst>
        </pc:grpChg>
        <pc:picChg chg="mod">
          <ac:chgData name="Kushaal S" userId="2313e3d16978a700" providerId="LiveId" clId="{22823316-EC66-44BF-91D2-FF0397EAD976}" dt="2025-06-12T17:04:09.515" v="76"/>
          <ac:picMkLst>
            <pc:docMk/>
            <pc:sldMk cId="0" sldId="287"/>
            <ac:picMk id="10" creationId="{5CC537CD-6D6D-491E-8848-CFE0FF3F9F4B}"/>
          </ac:picMkLst>
        </pc:picChg>
        <pc:picChg chg="mod">
          <ac:chgData name="Kushaal S" userId="2313e3d16978a700" providerId="LiveId" clId="{22823316-EC66-44BF-91D2-FF0397EAD976}" dt="2025-06-12T17:04:09.515" v="76"/>
          <ac:picMkLst>
            <pc:docMk/>
            <pc:sldMk cId="0" sldId="287"/>
            <ac:picMk id="11" creationId="{96B0769A-1373-4401-B36E-AE30B29D4AE0}"/>
          </ac:picMkLst>
        </pc:picChg>
        <pc:picChg chg="mod">
          <ac:chgData name="Kushaal S" userId="2313e3d16978a700" providerId="LiveId" clId="{22823316-EC66-44BF-91D2-FF0397EAD976}" dt="2025-06-12T17:04:09.515" v="76"/>
          <ac:picMkLst>
            <pc:docMk/>
            <pc:sldMk cId="0" sldId="287"/>
            <ac:picMk id="12" creationId="{1DA2C056-927F-483F-BF61-26515D4ADB66}"/>
          </ac:picMkLst>
        </pc:picChg>
        <pc:picChg chg="mod">
          <ac:chgData name="Kushaal S" userId="2313e3d16978a700" providerId="LiveId" clId="{22823316-EC66-44BF-91D2-FF0397EAD976}" dt="2025-06-12T17:04:09.515" v="76"/>
          <ac:picMkLst>
            <pc:docMk/>
            <pc:sldMk cId="0" sldId="287"/>
            <ac:picMk id="13" creationId="{F8A289FB-A565-4789-A0D6-6DBD65805C29}"/>
          </ac:picMkLst>
        </pc:picChg>
      </pc:sldChg>
      <pc:sldChg chg="addSp delSp modSp new mod">
        <pc:chgData name="Kushaal S" userId="2313e3d16978a700" providerId="LiveId" clId="{22823316-EC66-44BF-91D2-FF0397EAD976}" dt="2025-06-13T04:19:03.214" v="2081" actId="403"/>
        <pc:sldMkLst>
          <pc:docMk/>
          <pc:sldMk cId="1990030070" sldId="288"/>
        </pc:sldMkLst>
        <pc:spChg chg="add mod">
          <ac:chgData name="Kushaal S" userId="2313e3d16978a700" providerId="LiveId" clId="{22823316-EC66-44BF-91D2-FF0397EAD976}" dt="2025-06-13T04:19:03.214" v="2081" actId="403"/>
          <ac:spMkLst>
            <pc:docMk/>
            <pc:sldMk cId="1990030070" sldId="288"/>
            <ac:spMk id="3" creationId="{F2E30414-80A9-4E15-8F4F-4580598EB47D}"/>
          </ac:spMkLst>
        </pc:spChg>
        <pc:picChg chg="add del mod">
          <ac:chgData name="Kushaal S" userId="2313e3d16978a700" providerId="LiveId" clId="{22823316-EC66-44BF-91D2-FF0397EAD976}" dt="2025-06-12T17:17:55.018" v="117" actId="478"/>
          <ac:picMkLst>
            <pc:docMk/>
            <pc:sldMk cId="1990030070" sldId="288"/>
            <ac:picMk id="3" creationId="{58A2A3E8-59B9-4C77-BBE4-253CBC968A9E}"/>
          </ac:picMkLst>
        </pc:picChg>
        <pc:picChg chg="add mod">
          <ac:chgData name="Kushaal S" userId="2313e3d16978a700" providerId="LiveId" clId="{22823316-EC66-44BF-91D2-FF0397EAD976}" dt="2025-06-12T17:17:59.375" v="118" actId="931"/>
          <ac:picMkLst>
            <pc:docMk/>
            <pc:sldMk cId="1990030070" sldId="288"/>
            <ac:picMk id="5" creationId="{BF2716D2-9744-44DD-ADE7-226C41F8E85F}"/>
          </ac:picMkLst>
        </pc:picChg>
      </pc:sldChg>
      <pc:sldChg chg="addSp delSp modSp add mod ord">
        <pc:chgData name="Kushaal S" userId="2313e3d16978a700" providerId="LiveId" clId="{22823316-EC66-44BF-91D2-FF0397EAD976}" dt="2025-06-13T04:01:05.543" v="1784" actId="207"/>
        <pc:sldMkLst>
          <pc:docMk/>
          <pc:sldMk cId="2503744745" sldId="289"/>
        </pc:sldMkLst>
        <pc:spChg chg="add mod">
          <ac:chgData name="Kushaal S" userId="2313e3d16978a700" providerId="LiveId" clId="{22823316-EC66-44BF-91D2-FF0397EAD976}" dt="2025-06-13T04:01:05.543" v="1784" actId="207"/>
          <ac:spMkLst>
            <pc:docMk/>
            <pc:sldMk cId="2503744745" sldId="289"/>
            <ac:spMk id="4" creationId="{3ED7C8E8-5247-40AF-906B-66E031F338AE}"/>
          </ac:spMkLst>
        </pc:spChg>
        <pc:picChg chg="add mod">
          <ac:chgData name="Kushaal S" userId="2313e3d16978a700" providerId="LiveId" clId="{22823316-EC66-44BF-91D2-FF0397EAD976}" dt="2025-06-12T17:21:54.852" v="151" actId="931"/>
          <ac:picMkLst>
            <pc:docMk/>
            <pc:sldMk cId="2503744745" sldId="289"/>
            <ac:picMk id="3" creationId="{F6636590-D2EB-4C92-86D3-1E9B16F385A5}"/>
          </ac:picMkLst>
        </pc:picChg>
        <pc:picChg chg="del">
          <ac:chgData name="Kushaal S" userId="2313e3d16978a700" providerId="LiveId" clId="{22823316-EC66-44BF-91D2-FF0397EAD976}" dt="2025-06-12T17:20:32.107" v="150" actId="478"/>
          <ac:picMkLst>
            <pc:docMk/>
            <pc:sldMk cId="2503744745" sldId="289"/>
            <ac:picMk id="5" creationId="{BF2716D2-9744-44DD-ADE7-226C41F8E85F}"/>
          </ac:picMkLst>
        </pc:picChg>
      </pc:sldChg>
      <pc:sldChg chg="addSp delSp modSp add mod ord">
        <pc:chgData name="Kushaal S" userId="2313e3d16978a700" providerId="LiveId" clId="{22823316-EC66-44BF-91D2-FF0397EAD976}" dt="2025-06-13T04:01:19.203" v="1799" actId="20577"/>
        <pc:sldMkLst>
          <pc:docMk/>
          <pc:sldMk cId="410669685" sldId="290"/>
        </pc:sldMkLst>
        <pc:spChg chg="add mod">
          <ac:chgData name="Kushaal S" userId="2313e3d16978a700" providerId="LiveId" clId="{22823316-EC66-44BF-91D2-FF0397EAD976}" dt="2025-06-13T04:01:19.203" v="1799" actId="20577"/>
          <ac:spMkLst>
            <pc:docMk/>
            <pc:sldMk cId="410669685" sldId="290"/>
            <ac:spMk id="3" creationId="{AC0D1DDD-6EF8-4839-86DB-C032BEA0048D}"/>
          </ac:spMkLst>
        </pc:spChg>
        <pc:picChg chg="del">
          <ac:chgData name="Kushaal S" userId="2313e3d16978a700" providerId="LiveId" clId="{22823316-EC66-44BF-91D2-FF0397EAD976}" dt="2025-06-12T17:23:01.066" v="158" actId="478"/>
          <ac:picMkLst>
            <pc:docMk/>
            <pc:sldMk cId="410669685" sldId="290"/>
            <ac:picMk id="3" creationId="{F6636590-D2EB-4C92-86D3-1E9B16F385A5}"/>
          </ac:picMkLst>
        </pc:picChg>
        <pc:picChg chg="add mod">
          <ac:chgData name="Kushaal S" userId="2313e3d16978a700" providerId="LiveId" clId="{22823316-EC66-44BF-91D2-FF0397EAD976}" dt="2025-06-12T17:23:43.805" v="159" actId="931"/>
          <ac:picMkLst>
            <pc:docMk/>
            <pc:sldMk cId="410669685" sldId="290"/>
            <ac:picMk id="4" creationId="{9A49B689-B81A-462E-BB9B-6F0FA3DB19CC}"/>
          </ac:picMkLst>
        </pc:picChg>
      </pc:sldChg>
      <pc:sldChg chg="addSp delSp modSp add mod">
        <pc:chgData name="Kushaal S" userId="2313e3d16978a700" providerId="LiveId" clId="{22823316-EC66-44BF-91D2-FF0397EAD976}" dt="2025-06-12T17:38:58.207" v="584" actId="1076"/>
        <pc:sldMkLst>
          <pc:docMk/>
          <pc:sldMk cId="3305338554" sldId="291"/>
        </pc:sldMkLst>
        <pc:spChg chg="add del mod">
          <ac:chgData name="Kushaal S" userId="2313e3d16978a700" providerId="LiveId" clId="{22823316-EC66-44BF-91D2-FF0397EAD976}" dt="2025-06-12T17:25:48.214" v="173" actId="478"/>
          <ac:spMkLst>
            <pc:docMk/>
            <pc:sldMk cId="3305338554" sldId="291"/>
            <ac:spMk id="3" creationId="{72C889CF-2207-41B7-9B0F-8ADD79E5B157}"/>
          </ac:spMkLst>
        </pc:spChg>
        <pc:spChg chg="add mod">
          <ac:chgData name="Kushaal S" userId="2313e3d16978a700" providerId="LiveId" clId="{22823316-EC66-44BF-91D2-FF0397EAD976}" dt="2025-06-12T17:33:56.426" v="353" actId="20577"/>
          <ac:spMkLst>
            <pc:docMk/>
            <pc:sldMk cId="3305338554" sldId="291"/>
            <ac:spMk id="7" creationId="{B77891F1-A82D-4E1D-ACF9-752DCFEE355B}"/>
          </ac:spMkLst>
        </pc:spChg>
        <pc:spChg chg="add mod">
          <ac:chgData name="Kushaal S" userId="2313e3d16978a700" providerId="LiveId" clId="{22823316-EC66-44BF-91D2-FF0397EAD976}" dt="2025-06-12T17:36:51.063" v="523" actId="1076"/>
          <ac:spMkLst>
            <pc:docMk/>
            <pc:sldMk cId="3305338554" sldId="291"/>
            <ac:spMk id="14" creationId="{2E5C9FD6-93D6-4FDF-ACA7-6ABCBF23F19F}"/>
          </ac:spMkLst>
        </pc:spChg>
        <pc:spChg chg="add del">
          <ac:chgData name="Kushaal S" userId="2313e3d16978a700" providerId="LiveId" clId="{22823316-EC66-44BF-91D2-FF0397EAD976}" dt="2025-06-12T17:25:23.857" v="165" actId="22"/>
          <ac:spMkLst>
            <pc:docMk/>
            <pc:sldMk cId="3305338554" sldId="291"/>
            <ac:spMk id="14" creationId="{3529C818-B4A7-4884-B347-29919CCC2CD2}"/>
          </ac:spMkLst>
        </pc:spChg>
        <pc:spChg chg="add mod">
          <ac:chgData name="Kushaal S" userId="2313e3d16978a700" providerId="LiveId" clId="{22823316-EC66-44BF-91D2-FF0397EAD976}" dt="2025-06-12T17:36:34.194" v="519" actId="1076"/>
          <ac:spMkLst>
            <pc:docMk/>
            <pc:sldMk cId="3305338554" sldId="291"/>
            <ac:spMk id="15" creationId="{B4678A38-C169-4969-8469-C6C2F4028B84}"/>
          </ac:spMkLst>
        </pc:spChg>
        <pc:spChg chg="add mod">
          <ac:chgData name="Kushaal S" userId="2313e3d16978a700" providerId="LiveId" clId="{22823316-EC66-44BF-91D2-FF0397EAD976}" dt="2025-06-12T17:36:38.159" v="520" actId="1076"/>
          <ac:spMkLst>
            <pc:docMk/>
            <pc:sldMk cId="3305338554" sldId="291"/>
            <ac:spMk id="16" creationId="{21BFB517-0D68-49CB-9E93-E4FFE8A524EC}"/>
          </ac:spMkLst>
        </pc:spChg>
        <pc:spChg chg="add mod">
          <ac:chgData name="Kushaal S" userId="2313e3d16978a700" providerId="LiveId" clId="{22823316-EC66-44BF-91D2-FF0397EAD976}" dt="2025-06-12T17:38:40.688" v="582" actId="20577"/>
          <ac:spMkLst>
            <pc:docMk/>
            <pc:sldMk cId="3305338554" sldId="291"/>
            <ac:spMk id="17" creationId="{A0B7662B-2FA0-411C-A3B1-09A4E8780306}"/>
          </ac:spMkLst>
        </pc:spChg>
        <pc:spChg chg="add mod">
          <ac:chgData name="Kushaal S" userId="2313e3d16978a700" providerId="LiveId" clId="{22823316-EC66-44BF-91D2-FF0397EAD976}" dt="2025-06-12T17:38:30.074" v="580" actId="1076"/>
          <ac:spMkLst>
            <pc:docMk/>
            <pc:sldMk cId="3305338554" sldId="291"/>
            <ac:spMk id="18" creationId="{BAE45844-748F-4291-B7DD-546E9B859BF0}"/>
          </ac:spMkLst>
        </pc:spChg>
        <pc:spChg chg="add del mod">
          <ac:chgData name="Kushaal S" userId="2313e3d16978a700" providerId="LiveId" clId="{22823316-EC66-44BF-91D2-FF0397EAD976}" dt="2025-06-12T17:38:58.207" v="584" actId="1076"/>
          <ac:spMkLst>
            <pc:docMk/>
            <pc:sldMk cId="3305338554" sldId="291"/>
            <ac:spMk id="234" creationId="{00000000-0000-0000-0000-000000000000}"/>
          </ac:spMkLst>
        </pc:spChg>
        <pc:picChg chg="add del mod">
          <ac:chgData name="Kushaal S" userId="2313e3d16978a700" providerId="LiveId" clId="{22823316-EC66-44BF-91D2-FF0397EAD976}" dt="2025-06-12T17:25:47.277" v="171" actId="22"/>
          <ac:picMkLst>
            <pc:docMk/>
            <pc:sldMk cId="3305338554" sldId="291"/>
            <ac:picMk id="6" creationId="{D2071C88-3199-42B8-A4D8-1F42370CDF56}"/>
          </ac:picMkLst>
        </pc:picChg>
      </pc:sldChg>
      <pc:sldChg chg="addSp delSp modSp add mod ord setBg">
        <pc:chgData name="Kushaal S" userId="2313e3d16978a700" providerId="LiveId" clId="{22823316-EC66-44BF-91D2-FF0397EAD976}" dt="2025-06-13T04:02:09.598" v="1818" actId="20577"/>
        <pc:sldMkLst>
          <pc:docMk/>
          <pc:sldMk cId="2034761684" sldId="292"/>
        </pc:sldMkLst>
        <pc:spChg chg="add mod">
          <ac:chgData name="Kushaal S" userId="2313e3d16978a700" providerId="LiveId" clId="{22823316-EC66-44BF-91D2-FF0397EAD976}" dt="2025-06-13T04:02:09.598" v="1818" actId="20577"/>
          <ac:spMkLst>
            <pc:docMk/>
            <pc:sldMk cId="2034761684" sldId="292"/>
            <ac:spMk id="3" creationId="{A2ED69BE-E430-47E3-A121-8454014C990F}"/>
          </ac:spMkLst>
        </pc:spChg>
        <pc:picChg chg="add del mod">
          <ac:chgData name="Kushaal S" userId="2313e3d16978a700" providerId="LiveId" clId="{22823316-EC66-44BF-91D2-FF0397EAD976}" dt="2025-06-12T18:04:10.075" v="753" actId="478"/>
          <ac:picMkLst>
            <pc:docMk/>
            <pc:sldMk cId="2034761684" sldId="292"/>
            <ac:picMk id="3" creationId="{0FDEFDE4-2E61-4F68-BF19-37D31D8D792C}"/>
          </ac:picMkLst>
        </pc:picChg>
        <pc:picChg chg="add mod">
          <ac:chgData name="Kushaal S" userId="2313e3d16978a700" providerId="LiveId" clId="{22823316-EC66-44BF-91D2-FF0397EAD976}" dt="2025-06-12T18:04:25.035" v="754" actId="931"/>
          <ac:picMkLst>
            <pc:docMk/>
            <pc:sldMk cId="2034761684" sldId="292"/>
            <ac:picMk id="5" creationId="{B84616F4-64C8-44BC-AA7B-5C49C62C5E1E}"/>
          </ac:picMkLst>
        </pc:picChg>
        <pc:picChg chg="del">
          <ac:chgData name="Kushaal S" userId="2313e3d16978a700" providerId="LiveId" clId="{22823316-EC66-44BF-91D2-FF0397EAD976}" dt="2025-06-12T17:59:22.102" v="731" actId="478"/>
          <ac:picMkLst>
            <pc:docMk/>
            <pc:sldMk cId="2034761684" sldId="292"/>
            <ac:picMk id="7" creationId="{83319637-E73A-458E-AADD-82DCA18095B4}"/>
          </ac:picMkLst>
        </pc:picChg>
      </pc:sldChg>
      <pc:sldChg chg="addSp delSp modSp add del mod setBg">
        <pc:chgData name="Kushaal S" userId="2313e3d16978a700" providerId="LiveId" clId="{22823316-EC66-44BF-91D2-FF0397EAD976}" dt="2025-06-12T17:57:32.320" v="700" actId="47"/>
        <pc:sldMkLst>
          <pc:docMk/>
          <pc:sldMk cId="2335729357" sldId="292"/>
        </pc:sldMkLst>
        <pc:picChg chg="add del mod modCrop">
          <ac:chgData name="Kushaal S" userId="2313e3d16978a700" providerId="LiveId" clId="{22823316-EC66-44BF-91D2-FF0397EAD976}" dt="2025-06-12T17:57:28.620" v="699" actId="478"/>
          <ac:picMkLst>
            <pc:docMk/>
            <pc:sldMk cId="2335729357" sldId="292"/>
            <ac:picMk id="3" creationId="{6B0B4027-4BCC-424A-A91A-3C4A8939C25C}"/>
          </ac:picMkLst>
        </pc:picChg>
        <pc:picChg chg="del">
          <ac:chgData name="Kushaal S" userId="2313e3d16978a700" providerId="LiveId" clId="{22823316-EC66-44BF-91D2-FF0397EAD976}" dt="2025-06-12T17:56:56.990" v="693" actId="478"/>
          <ac:picMkLst>
            <pc:docMk/>
            <pc:sldMk cId="2335729357" sldId="292"/>
            <ac:picMk id="7" creationId="{83319637-E73A-458E-AADD-82DCA18095B4}"/>
          </ac:picMkLst>
        </pc:picChg>
      </pc:sldChg>
      <pc:sldChg chg="addSp delSp modSp add mod ord">
        <pc:chgData name="Kushaal S" userId="2313e3d16978a700" providerId="LiveId" clId="{22823316-EC66-44BF-91D2-FF0397EAD976}" dt="2025-06-13T04:02:48.303" v="1837" actId="313"/>
        <pc:sldMkLst>
          <pc:docMk/>
          <pc:sldMk cId="232291402" sldId="293"/>
        </pc:sldMkLst>
        <pc:spChg chg="add mod">
          <ac:chgData name="Kushaal S" userId="2313e3d16978a700" providerId="LiveId" clId="{22823316-EC66-44BF-91D2-FF0397EAD976}" dt="2025-06-13T04:02:48.303" v="1837" actId="313"/>
          <ac:spMkLst>
            <pc:docMk/>
            <pc:sldMk cId="232291402" sldId="293"/>
            <ac:spMk id="3" creationId="{83E2786F-014B-4642-B27E-07BF751506E8}"/>
          </ac:spMkLst>
        </pc:spChg>
        <pc:picChg chg="del">
          <ac:chgData name="Kushaal S" userId="2313e3d16978a700" providerId="LiveId" clId="{22823316-EC66-44BF-91D2-FF0397EAD976}" dt="2025-06-12T18:00:57.431" v="744" actId="478"/>
          <ac:picMkLst>
            <pc:docMk/>
            <pc:sldMk cId="232291402" sldId="293"/>
            <ac:picMk id="3" creationId="{0FDEFDE4-2E61-4F68-BF19-37D31D8D792C}"/>
          </ac:picMkLst>
        </pc:picChg>
        <pc:picChg chg="add mod">
          <ac:chgData name="Kushaal S" userId="2313e3d16978a700" providerId="LiveId" clId="{22823316-EC66-44BF-91D2-FF0397EAD976}" dt="2025-06-12T18:01:57.201" v="745" actId="931"/>
          <ac:picMkLst>
            <pc:docMk/>
            <pc:sldMk cId="232291402" sldId="293"/>
            <ac:picMk id="4" creationId="{1CE625D7-1F9F-4DC3-8869-3848B7034307}"/>
          </ac:picMkLst>
        </pc:picChg>
      </pc:sldChg>
      <pc:sldChg chg="addSp delSp modSp add mod modNotesTx">
        <pc:chgData name="Kushaal S" userId="2313e3d16978a700" providerId="LiveId" clId="{22823316-EC66-44BF-91D2-FF0397EAD976}" dt="2025-06-13T07:09:15.224" v="2218" actId="20577"/>
        <pc:sldMkLst>
          <pc:docMk/>
          <pc:sldMk cId="3008066004" sldId="294"/>
        </pc:sldMkLst>
        <pc:spChg chg="add del mod">
          <ac:chgData name="Kushaal S" userId="2313e3d16978a700" providerId="LiveId" clId="{22823316-EC66-44BF-91D2-FF0397EAD976}" dt="2025-06-13T04:11:17.143" v="1991" actId="478"/>
          <ac:spMkLst>
            <pc:docMk/>
            <pc:sldMk cId="3008066004" sldId="294"/>
            <ac:spMk id="3" creationId="{5316D349-39D6-4DFC-810C-CA49A1E69087}"/>
          </ac:spMkLst>
        </pc:spChg>
        <pc:spChg chg="add del mod">
          <ac:chgData name="Kushaal S" userId="2313e3d16978a700" providerId="LiveId" clId="{22823316-EC66-44BF-91D2-FF0397EAD976}" dt="2025-06-13T04:12:29.204" v="2011" actId="478"/>
          <ac:spMkLst>
            <pc:docMk/>
            <pc:sldMk cId="3008066004" sldId="294"/>
            <ac:spMk id="4" creationId="{91FFA799-6F6C-45EC-AC2E-D01151CCC6AD}"/>
          </ac:spMkLst>
        </pc:spChg>
        <pc:spChg chg="add mod">
          <ac:chgData name="Kushaal S" userId="2313e3d16978a700" providerId="LiveId" clId="{22823316-EC66-44BF-91D2-FF0397EAD976}" dt="2025-06-13T04:13:04.543" v="2025" actId="123"/>
          <ac:spMkLst>
            <pc:docMk/>
            <pc:sldMk cId="3008066004" sldId="294"/>
            <ac:spMk id="15" creationId="{24F2E4CA-F407-4B4F-A2BE-00413F668F9B}"/>
          </ac:spMkLst>
        </pc:spChg>
        <pc:spChg chg="del mod">
          <ac:chgData name="Kushaal S" userId="2313e3d16978a700" providerId="LiveId" clId="{22823316-EC66-44BF-91D2-FF0397EAD976}" dt="2025-06-13T04:11:13.493" v="1989" actId="478"/>
          <ac:spMkLst>
            <pc:docMk/>
            <pc:sldMk cId="3008066004" sldId="294"/>
            <ac:spMk id="372" creationId="{00000000-0000-0000-0000-000000000000}"/>
          </ac:spMkLst>
        </pc:spChg>
      </pc:sldChg>
      <pc:sldChg chg="addSp delSp modSp add mod">
        <pc:chgData name="Kushaal S" userId="2313e3d16978a700" providerId="LiveId" clId="{22823316-EC66-44BF-91D2-FF0397EAD976}" dt="2025-06-13T07:18:42.655" v="2294" actId="1076"/>
        <pc:sldMkLst>
          <pc:docMk/>
          <pc:sldMk cId="321079670" sldId="295"/>
        </pc:sldMkLst>
        <pc:spChg chg="add del mod">
          <ac:chgData name="Kushaal S" userId="2313e3d16978a700" providerId="LiveId" clId="{22823316-EC66-44BF-91D2-FF0397EAD976}" dt="2025-06-13T07:16:07.880" v="2254" actId="478"/>
          <ac:spMkLst>
            <pc:docMk/>
            <pc:sldMk cId="321079670" sldId="295"/>
            <ac:spMk id="3" creationId="{4FD833D8-E2F0-42EE-A341-291F35C9BF50}"/>
          </ac:spMkLst>
        </pc:spChg>
        <pc:spChg chg="mod">
          <ac:chgData name="Kushaal S" userId="2313e3d16978a700" providerId="LiveId" clId="{22823316-EC66-44BF-91D2-FF0397EAD976}" dt="2025-06-13T07:18:42.655" v="2294" actId="1076"/>
          <ac:spMkLst>
            <pc:docMk/>
            <pc:sldMk cId="321079670" sldId="295"/>
            <ac:spMk id="456" creationId="{00000000-0000-0000-0000-000000000000}"/>
          </ac:spMkLst>
        </pc:spChg>
        <pc:spChg chg="del">
          <ac:chgData name="Kushaal S" userId="2313e3d16978a700" providerId="LiveId" clId="{22823316-EC66-44BF-91D2-FF0397EAD976}" dt="2025-06-13T07:16:03.327" v="2253" actId="478"/>
          <ac:spMkLst>
            <pc:docMk/>
            <pc:sldMk cId="321079670" sldId="295"/>
            <ac:spMk id="45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mention how UNS ensures that subscribers can only see data the subscriber has subscribed to</a:t>
            </a:r>
            <a:endParaRPr/>
          </a:p>
        </p:txBody>
      </p:sp>
      <p:sp>
        <p:nvSpPr>
          <p:cNvPr id="220" name="Google Shape;22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3274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d2929f35e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18mins</a:t>
            </a:r>
            <a:br>
              <a:rPr lang="en-US"/>
            </a:br>
            <a:r>
              <a:rPr lang="en-US"/>
              <a:t>Mention why this architecture is relevant as it deals with data to be stored over a long term</a:t>
            </a:r>
            <a:endParaRPr/>
          </a:p>
        </p:txBody>
      </p:sp>
      <p:sp>
        <p:nvSpPr>
          <p:cNvPr id="275" name="Google Shape;275;g35d2929f35e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786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20mins</a:t>
            </a:r>
            <a:endParaRPr/>
          </a:p>
          <a:p>
            <a:pPr marL="0" lvl="0" indent="0" algn="l" rtl="0">
              <a:spcBef>
                <a:spcPts val="0"/>
              </a:spcBef>
              <a:spcAft>
                <a:spcPts val="0"/>
              </a:spcAft>
              <a:buNone/>
            </a:pPr>
            <a:r>
              <a:rPr lang="en-US"/>
              <a:t>Prajwal</a:t>
            </a:r>
            <a:endParaRPr/>
          </a:p>
        </p:txBody>
      </p:sp>
      <p:sp>
        <p:nvSpPr>
          <p:cNvPr id="286" name="Google Shape;28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677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23 min</a:t>
            </a:r>
          </a:p>
          <a:p>
            <a:pPr marL="0" lvl="0" indent="0" algn="l" rtl="0">
              <a:spcBef>
                <a:spcPts val="0"/>
              </a:spcBef>
              <a:spcAft>
                <a:spcPts val="0"/>
              </a:spcAft>
              <a:buNone/>
            </a:pPr>
            <a:r>
              <a:rPr lang="en-US" b="0" i="0" dirty="0">
                <a:solidFill>
                  <a:srgbClr val="EEF0FF"/>
                </a:solidFill>
                <a:effectLst/>
                <a:latin typeface="Google Sans"/>
              </a:rPr>
              <a:t>Technology Architecture </a:t>
            </a:r>
            <a:r>
              <a:rPr lang="en-US" dirty="0"/>
              <a:t>focuses on defining the technology infrastructure needed to support business, data, and application services</a:t>
            </a:r>
          </a:p>
          <a:p>
            <a:pPr marL="0" lvl="0" indent="0" algn="l" rtl="0">
              <a:spcBef>
                <a:spcPts val="0"/>
              </a:spcBef>
              <a:spcAft>
                <a:spcPts val="0"/>
              </a:spcAft>
              <a:buNone/>
            </a:pPr>
            <a:r>
              <a:rPr lang="en-US" dirty="0"/>
              <a:t>We have proposed a technological architecture for the project by considering the pros and cons of all the available technologies. A detailed review is given in the    executive report. We have chosen HiveMQ as the UNS service provider as is it is the industry standard. Its event driven architecture allows it to collect data from a wide range of sources IT and IoT. </a:t>
            </a:r>
          </a:p>
          <a:p>
            <a:pPr marL="0" lvl="0" indent="0" algn="l" rtl="0">
              <a:spcBef>
                <a:spcPts val="0"/>
              </a:spcBef>
              <a:spcAft>
                <a:spcPts val="0"/>
              </a:spcAft>
              <a:buNone/>
            </a:pPr>
            <a:r>
              <a:rPr lang="en-US" dirty="0"/>
              <a:t>Coming to the database elements most of them are cloud providers as they ensure scalability, elasticity and are fully managed. For the data lake we make use of Amazon S3 because of the different tiers and life cycle and retention policies it allows. S3 Glacier can be used to store data for long term and life cycle policies can be used to move data between S3 and S3 Glacier. </a:t>
            </a:r>
          </a:p>
          <a:p>
            <a:pPr marL="0" lvl="0" indent="0" algn="l" rtl="0">
              <a:spcBef>
                <a:spcPts val="0"/>
              </a:spcBef>
              <a:spcAft>
                <a:spcPts val="0"/>
              </a:spcAft>
              <a:buNone/>
            </a:pPr>
            <a:r>
              <a:rPr lang="en-US" dirty="0"/>
              <a:t>For the structured database we have AWS managed RDBMS such as Amazon Aurora or MySQL which are fully managed by AWS. We make use of Influx DB for the time series database due its massive write capability and high availability. </a:t>
            </a:r>
            <a:r>
              <a:rPr lang="en-US" i="1" dirty="0"/>
              <a:t>SAP ERP, mention Siemens mobility and cubic transport for application services.</a:t>
            </a:r>
          </a:p>
          <a:p>
            <a:pPr marL="0" lvl="0" indent="0" algn="l" rtl="0">
              <a:spcBef>
                <a:spcPts val="0"/>
              </a:spcBef>
              <a:spcAft>
                <a:spcPts val="0"/>
              </a:spcAft>
              <a:buNone/>
            </a:pPr>
            <a:br>
              <a:rPr lang="en-US" dirty="0"/>
            </a:br>
            <a:endParaRPr dirty="0"/>
          </a:p>
        </p:txBody>
      </p:sp>
      <p:sp>
        <p:nvSpPr>
          <p:cNvPr id="308" name="Google Shape;3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PD, Kushaal (Backup)</a:t>
            </a:r>
          </a:p>
          <a:p>
            <a:pPr marL="0" lvl="0" indent="0" algn="l" rtl="0">
              <a:spcBef>
                <a:spcPts val="0"/>
              </a:spcBef>
              <a:spcAft>
                <a:spcPts val="0"/>
              </a:spcAft>
              <a:buNone/>
            </a:pPr>
            <a:r>
              <a:rPr lang="en-US" sz="1800" b="1" dirty="0">
                <a:solidFill>
                  <a:srgbClr val="404040"/>
                </a:solidFill>
                <a:latin typeface="Roboto"/>
                <a:ea typeface="Roboto"/>
                <a:cs typeface="Roboto"/>
                <a:sym typeface="Roboto"/>
              </a:rPr>
              <a:t>Method of Approach for Technology Framework Selection:</a:t>
            </a:r>
            <a:endParaRPr lang="en-US" sz="1600" b="1" dirty="0">
              <a:solidFill>
                <a:srgbClr val="404040"/>
              </a:solidFill>
              <a:latin typeface="Roboto"/>
              <a:ea typeface="Roboto"/>
              <a:cs typeface="Roboto"/>
              <a:sym typeface="Roboto"/>
            </a:endParaRPr>
          </a:p>
          <a:p>
            <a:pPr marL="0" lvl="0" indent="0" algn="l" rtl="0">
              <a:lnSpc>
                <a:spcPct val="85000"/>
              </a:lnSpc>
              <a:spcBef>
                <a:spcPts val="0"/>
              </a:spcBef>
              <a:spcAft>
                <a:spcPts val="0"/>
              </a:spcAft>
              <a:buClr>
                <a:schemeClr val="dk1"/>
              </a:buClr>
              <a:buSzPts val="1100"/>
              <a:buFont typeface="Arial"/>
              <a:buNone/>
            </a:pPr>
            <a:r>
              <a:rPr lang="en-US" sz="1600" dirty="0"/>
              <a:t>Compared major vendors like AWS (Aurora, S3), HiveMQ, InfluxDB, and Oracle across key parameters:</a:t>
            </a:r>
          </a:p>
          <a:p>
            <a:pPr marL="457200" lvl="0" indent="-311150" algn="l" rtl="0">
              <a:lnSpc>
                <a:spcPct val="85000"/>
              </a:lnSpc>
              <a:spcBef>
                <a:spcPts val="0"/>
              </a:spcBef>
              <a:spcAft>
                <a:spcPts val="0"/>
              </a:spcAft>
              <a:buClr>
                <a:schemeClr val="dk1"/>
              </a:buClr>
              <a:buSzPts val="1300"/>
              <a:buFont typeface="Arial"/>
              <a:buAutoNum type="arabicPeriod"/>
            </a:pPr>
            <a:r>
              <a:rPr lang="en-US" sz="1200" b="1" dirty="0">
                <a:latin typeface="Roboto"/>
                <a:ea typeface="Roboto"/>
                <a:cs typeface="Roboto"/>
                <a:sym typeface="Roboto"/>
              </a:rPr>
              <a:t>Scalability</a:t>
            </a:r>
            <a:r>
              <a:rPr lang="en-US" sz="1200" dirty="0">
                <a:latin typeface="Roboto"/>
                <a:ea typeface="Roboto"/>
                <a:cs typeface="Roboto"/>
                <a:sym typeface="Roboto"/>
              </a:rPr>
              <a:t>: Cloud-native, horizontally scalable options preferred (e.g., AWS Aurora, InfluxDB Cloud).</a:t>
            </a:r>
          </a:p>
          <a:p>
            <a:pPr marL="457200" lvl="0" indent="-311150" algn="l" rtl="0">
              <a:lnSpc>
                <a:spcPct val="115000"/>
              </a:lnSpc>
              <a:spcBef>
                <a:spcPts val="0"/>
              </a:spcBef>
              <a:spcAft>
                <a:spcPts val="0"/>
              </a:spcAft>
              <a:buClr>
                <a:schemeClr val="dk1"/>
              </a:buClr>
              <a:buSzPts val="1300"/>
              <a:buFont typeface="Arial"/>
              <a:buAutoNum type="arabicPeriod"/>
            </a:pPr>
            <a:r>
              <a:rPr lang="en-US" sz="1200" b="1" dirty="0">
                <a:latin typeface="Roboto"/>
                <a:ea typeface="Roboto"/>
                <a:cs typeface="Roboto"/>
                <a:sym typeface="Roboto"/>
              </a:rPr>
              <a:t>Performance</a:t>
            </a:r>
            <a:r>
              <a:rPr lang="en-US" sz="1200" dirty="0">
                <a:latin typeface="Roboto"/>
                <a:ea typeface="Roboto"/>
                <a:cs typeface="Roboto"/>
                <a:sym typeface="Roboto"/>
              </a:rPr>
              <a:t>: Selected vendors offering low-latency, high-throughput solutions for real-time use cases.</a:t>
            </a:r>
          </a:p>
          <a:p>
            <a:pPr marL="457200" lvl="0" indent="-298450" algn="l" rtl="0">
              <a:lnSpc>
                <a:spcPct val="115000"/>
              </a:lnSpc>
              <a:spcBef>
                <a:spcPts val="0"/>
              </a:spcBef>
              <a:spcAft>
                <a:spcPts val="0"/>
              </a:spcAft>
              <a:buClr>
                <a:schemeClr val="dk1"/>
              </a:buClr>
              <a:buSzPts val="1100"/>
              <a:buFont typeface="Arial"/>
              <a:buAutoNum type="arabicPeriod"/>
            </a:pPr>
            <a:r>
              <a:rPr lang="en-US" sz="1200" b="1" dirty="0">
                <a:latin typeface="Roboto"/>
                <a:ea typeface="Roboto"/>
                <a:cs typeface="Roboto"/>
                <a:sym typeface="Roboto"/>
              </a:rPr>
              <a:t>Security &amp; Compliance</a:t>
            </a:r>
            <a:r>
              <a:rPr lang="en-US" sz="1200" dirty="0">
                <a:latin typeface="Roboto"/>
                <a:ea typeface="Roboto"/>
                <a:cs typeface="Roboto"/>
                <a:sym typeface="Roboto"/>
              </a:rPr>
              <a:t>: Prioritized solutions supporting </a:t>
            </a:r>
            <a:r>
              <a:rPr lang="en-US" sz="1200" b="1" dirty="0">
                <a:latin typeface="Roboto"/>
                <a:ea typeface="Roboto"/>
                <a:cs typeface="Roboto"/>
                <a:sym typeface="Roboto"/>
              </a:rPr>
              <a:t>GDPR</a:t>
            </a:r>
            <a:r>
              <a:rPr lang="en-US" sz="1200" dirty="0">
                <a:latin typeface="Roboto"/>
                <a:ea typeface="Roboto"/>
                <a:cs typeface="Roboto"/>
                <a:sym typeface="Roboto"/>
              </a:rPr>
              <a:t>, </a:t>
            </a:r>
            <a:r>
              <a:rPr lang="en-US" sz="1200" b="1" dirty="0">
                <a:latin typeface="Roboto"/>
                <a:ea typeface="Roboto"/>
                <a:cs typeface="Roboto"/>
                <a:sym typeface="Roboto"/>
              </a:rPr>
              <a:t>ISO 27001</a:t>
            </a:r>
            <a:r>
              <a:rPr lang="en-US" sz="1200" dirty="0">
                <a:latin typeface="Roboto"/>
                <a:ea typeface="Roboto"/>
                <a:cs typeface="Roboto"/>
                <a:sym typeface="Roboto"/>
              </a:rPr>
              <a:t>, and </a:t>
            </a:r>
            <a:r>
              <a:rPr lang="en-US" sz="1200" b="1" dirty="0">
                <a:latin typeface="Roboto"/>
                <a:ea typeface="Roboto"/>
                <a:cs typeface="Roboto"/>
                <a:sym typeface="Roboto"/>
              </a:rPr>
              <a:t>NIS Directive</a:t>
            </a:r>
            <a:r>
              <a:rPr lang="en-US" sz="1200" dirty="0">
                <a:latin typeface="Roboto"/>
                <a:ea typeface="Roboto"/>
                <a:cs typeface="Roboto"/>
                <a:sym typeface="Roboto"/>
              </a:rPr>
              <a:t> standards</a:t>
            </a:r>
            <a:r>
              <a:rPr lang="en-US" sz="1050" dirty="0">
                <a:latin typeface="Roboto"/>
                <a:ea typeface="Roboto"/>
                <a:cs typeface="Roboto"/>
                <a:sym typeface="Roboto"/>
              </a:rPr>
              <a:t>.</a:t>
            </a:r>
            <a:endParaRPr lang="en-US" dirty="0"/>
          </a:p>
          <a:p>
            <a:pPr marL="0" lvl="0" indent="0" algn="l" rtl="0">
              <a:spcBef>
                <a:spcPts val="0"/>
              </a:spcBef>
              <a:spcAft>
                <a:spcPts val="0"/>
              </a:spcAft>
              <a:buNone/>
            </a:pPr>
            <a:endParaRPr lang="en-US" dirty="0"/>
          </a:p>
        </p:txBody>
      </p:sp>
      <p:sp>
        <p:nvSpPr>
          <p:cNvPr id="297" name="Google Shape;29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This slide presents our Enterprise Security Architecture — a comprehensive and layered approach designed to protect the integrity, confidentiality, and availability of Irish Rail’s operational systems and data.</a:t>
            </a:r>
          </a:p>
          <a:p>
            <a:pPr marL="0" lvl="0" indent="0" algn="l" rtl="0">
              <a:spcBef>
                <a:spcPts val="0"/>
              </a:spcBef>
              <a:spcAft>
                <a:spcPts val="0"/>
              </a:spcAft>
              <a:buNone/>
            </a:pPr>
            <a:r>
              <a:rPr lang="en-US" b="1" dirty="0"/>
              <a:t>It’s built on modern cybersecurity principles and aligned with regulatory mandates to ensure secure and resilient rail infrastructure.</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The architecture is structured into three main domains: Governance &amp; Regulatory Compliance, Identity &amp; Access Management, and Network Security &amp; Segmentation.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30" name="Google Shape;33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At the heart of this architecture is the Enterprise Server, responsible for managing access control and central monitoring. It connects to various domains including sensors, databases, actuators, PL controllers, and brokers. These domains represent different functions in railway operations from data acquisition and control to real-time communication and automation.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Governance and Regulatory compliance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layer ensures our systems align with Irish and EU rail security regulations.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It governs data handling, system resilience, and ensures we’re regularly audited to stay compliant.“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IAM is at the heart of controlling who gets access to what and utilize zero trust policies.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use centralized authentication, enforce role-based access, and implement multi-factor authentication for critical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Network Security: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layer protects the network itself by segmenting operations from IT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deploy firewalls, secure gateways, and intrusion detection systems to isolate threats.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Real-time monitoring ensures rapid threat detection and response.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Together, these three layers form a robust, future-proof architecture that not only protects but also enables secure innovation within Irish Rail’s digital ecosystem.</a:t>
            </a:r>
          </a:p>
          <a:p>
            <a:pPr marL="0" lvl="0" indent="0" algn="l" rtl="0">
              <a:spcBef>
                <a:spcPts val="0"/>
              </a:spcBef>
              <a:spcAft>
                <a:spcPts val="0"/>
              </a:spcAft>
              <a:buNone/>
            </a:pPr>
            <a:endParaRPr dirty="0"/>
          </a:p>
        </p:txBody>
      </p:sp>
      <p:sp>
        <p:nvSpPr>
          <p:cNvPr id="319" name="Google Shape;31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i="0" dirty="0"/>
              <a:t>To complement our enterprise architecture, we’ve proposed a supplementary component called the Source Data Policy, or SDP — which is essential for managing large-scale, high-frequency data transformation."</a:t>
            </a:r>
          </a:p>
          <a:p>
            <a:r>
              <a:rPr lang="en-US" i="0" dirty="0"/>
              <a:t>"SDP focuses on how source data is published, processed, and tracked. Data from sources like IoT sensors and IT systems is published in compliance with the security standards we’ve outlined in the overall architecture."</a:t>
            </a:r>
          </a:p>
          <a:p>
            <a:r>
              <a:rPr lang="en-US" i="0" dirty="0"/>
              <a:t>"Since the data is generated at high frequency, we follow an Extract-Transform-Load approach — extracting the raw data, transforming it into the desired format, and pushing it onto a structured topic tree."</a:t>
            </a:r>
          </a:p>
          <a:p>
            <a:r>
              <a:rPr lang="en-US" i="0" dirty="0"/>
              <a:t>"Databases subscribed to this topic tree then store the data for further analysis and use."</a:t>
            </a:r>
          </a:p>
          <a:p>
            <a:pPr marL="0" lvl="0" indent="0" algn="l" rtl="0">
              <a:spcBef>
                <a:spcPts val="0"/>
              </a:spcBef>
              <a:spcAft>
                <a:spcPts val="0"/>
              </a:spcAft>
              <a:buNone/>
            </a:pPr>
            <a:r>
              <a:rPr lang="en-US" i="0" dirty="0"/>
              <a:t>Kushaal Backup</a:t>
            </a:r>
            <a:endParaRPr i="0" dirty="0"/>
          </a:p>
        </p:txBody>
      </p:sp>
      <p:sp>
        <p:nvSpPr>
          <p:cNvPr id="363" name="Google Shape;36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323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566420" lvl="1" indent="0" algn="l" rtl="0">
              <a:lnSpc>
                <a:spcPct val="90000"/>
              </a:lnSpc>
              <a:spcBef>
                <a:spcPts val="400"/>
              </a:spcBef>
              <a:spcAft>
                <a:spcPts val="0"/>
              </a:spcAft>
              <a:buSzPts val="1800"/>
              <a:buFont typeface="Courier New"/>
              <a:buNone/>
            </a:pPr>
            <a:r>
              <a:rPr lang="en-US" dirty="0">
                <a:latin typeface="Calibri"/>
                <a:ea typeface="Calibri"/>
                <a:cs typeface="Calibri"/>
                <a:sym typeface="Calibri"/>
              </a:rPr>
              <a:t>Sensors generate </a:t>
            </a:r>
            <a:r>
              <a:rPr lang="en-US" b="1" dirty="0">
                <a:latin typeface="Calibri"/>
                <a:ea typeface="Calibri"/>
                <a:cs typeface="Calibri"/>
                <a:sym typeface="Calibri"/>
              </a:rPr>
              <a:t>binary</a:t>
            </a:r>
            <a:r>
              <a:rPr lang="en-US" dirty="0">
                <a:latin typeface="Calibri"/>
                <a:ea typeface="Calibri"/>
                <a:cs typeface="Calibri"/>
                <a:sym typeface="Calibri"/>
              </a:rPr>
              <a:t> or </a:t>
            </a:r>
            <a:r>
              <a:rPr lang="en-US" b="1" dirty="0">
                <a:latin typeface="Calibri"/>
                <a:ea typeface="Calibri"/>
                <a:cs typeface="Calibri"/>
                <a:sym typeface="Calibri"/>
              </a:rPr>
              <a:t>compressed</a:t>
            </a:r>
            <a:r>
              <a:rPr lang="en-US" dirty="0">
                <a:latin typeface="Calibri"/>
                <a:ea typeface="Calibri"/>
                <a:cs typeface="Calibri"/>
                <a:sym typeface="Calibri"/>
              </a:rPr>
              <a:t> data in high frequency.</a:t>
            </a:r>
          </a:p>
          <a:p>
            <a:pPr marL="566420" lvl="1" indent="0" algn="l" rtl="0">
              <a:lnSpc>
                <a:spcPct val="90000"/>
              </a:lnSpc>
              <a:spcBef>
                <a:spcPts val="600"/>
              </a:spcBef>
              <a:spcAft>
                <a:spcPts val="0"/>
              </a:spcAft>
              <a:buSzPts val="1800"/>
              <a:buFont typeface="Courier New"/>
              <a:buNone/>
            </a:pPr>
            <a:r>
              <a:rPr lang="en-US" dirty="0">
                <a:latin typeface="Calibri"/>
                <a:ea typeface="Calibri"/>
                <a:cs typeface="Calibri"/>
                <a:sym typeface="Calibri"/>
              </a:rPr>
              <a:t>Data needs </a:t>
            </a:r>
            <a:r>
              <a:rPr lang="en-US" b="1" dirty="0">
                <a:latin typeface="Calibri"/>
                <a:ea typeface="Calibri"/>
                <a:cs typeface="Calibri"/>
                <a:sym typeface="Calibri"/>
              </a:rPr>
              <a:t>decoding</a:t>
            </a:r>
            <a:r>
              <a:rPr lang="en-US" dirty="0">
                <a:latin typeface="Calibri"/>
                <a:ea typeface="Calibri"/>
                <a:cs typeface="Calibri"/>
                <a:sym typeface="Calibri"/>
              </a:rPr>
              <a:t> (e.g., binary to JSON).</a:t>
            </a:r>
          </a:p>
          <a:p>
            <a:pPr marL="566420" lvl="1" indent="0" algn="l" rtl="0">
              <a:lnSpc>
                <a:spcPct val="90000"/>
              </a:lnSpc>
              <a:spcBef>
                <a:spcPts val="600"/>
              </a:spcBef>
              <a:spcAft>
                <a:spcPts val="0"/>
              </a:spcAft>
              <a:buSzPts val="1800"/>
              <a:buFont typeface="Courier New"/>
              <a:buNone/>
            </a:pPr>
            <a:r>
              <a:rPr lang="en-US" dirty="0">
                <a:latin typeface="Calibri"/>
                <a:ea typeface="Calibri"/>
                <a:cs typeface="Calibri"/>
                <a:sym typeface="Calibri"/>
              </a:rPr>
              <a:t>Timestamp each record as it arrives.</a:t>
            </a:r>
          </a:p>
          <a:p>
            <a:pPr marL="566420" lvl="1" indent="0" algn="l" rtl="0">
              <a:lnSpc>
                <a:spcPct val="90000"/>
              </a:lnSpc>
              <a:spcBef>
                <a:spcPts val="600"/>
              </a:spcBef>
              <a:spcAft>
                <a:spcPts val="0"/>
              </a:spcAft>
              <a:buSzPts val="1800"/>
              <a:buFont typeface="Courier New"/>
              <a:buNone/>
            </a:pPr>
            <a:endParaRPr lang="en-US" dirty="0">
              <a:latin typeface="Calibri"/>
              <a:ea typeface="Calibri"/>
              <a:cs typeface="Calibri"/>
              <a:sym typeface="Calibri"/>
            </a:endParaRPr>
          </a:p>
          <a:p>
            <a:pPr marL="566420" lvl="1" indent="0" algn="l" rtl="0">
              <a:lnSpc>
                <a:spcPct val="90000"/>
              </a:lnSpc>
              <a:spcBef>
                <a:spcPts val="400"/>
              </a:spcBef>
              <a:spcAft>
                <a:spcPts val="0"/>
              </a:spcAft>
              <a:buSzPts val="1800"/>
              <a:buFont typeface="Courier New"/>
              <a:buNone/>
            </a:pPr>
            <a:r>
              <a:rPr lang="en-US" dirty="0">
                <a:latin typeface="Calibri"/>
                <a:ea typeface="Calibri"/>
                <a:cs typeface="Calibri"/>
                <a:sym typeface="Calibri"/>
              </a:rPr>
              <a:t>Decode the sensor data to structured JSON format.</a:t>
            </a:r>
          </a:p>
          <a:p>
            <a:pPr marL="566420" lvl="1" indent="0" algn="l" rtl="0">
              <a:lnSpc>
                <a:spcPct val="90000"/>
              </a:lnSpc>
              <a:spcBef>
                <a:spcPts val="600"/>
              </a:spcBef>
              <a:spcAft>
                <a:spcPts val="0"/>
              </a:spcAft>
              <a:buSzPts val="1800"/>
              <a:buFont typeface="Courier New"/>
              <a:buNone/>
            </a:pPr>
            <a:r>
              <a:rPr lang="en-US" dirty="0">
                <a:latin typeface="Calibri"/>
                <a:ea typeface="Calibri"/>
                <a:cs typeface="Calibri"/>
                <a:sym typeface="Calibri"/>
              </a:rPr>
              <a:t>Ensure </a:t>
            </a:r>
            <a:r>
              <a:rPr lang="en-US" b="1" dirty="0">
                <a:latin typeface="Calibri"/>
                <a:ea typeface="Calibri"/>
                <a:cs typeface="Calibri"/>
                <a:sym typeface="Calibri"/>
              </a:rPr>
              <a:t>correct units &amp; accuracy</a:t>
            </a:r>
            <a:r>
              <a:rPr lang="en-US" dirty="0">
                <a:latin typeface="Calibri"/>
                <a:ea typeface="Calibri"/>
                <a:cs typeface="Calibri"/>
                <a:sym typeface="Calibri"/>
              </a:rPr>
              <a:t> (e.g., GPS in decimal degrees, accelerometer in m/s²).</a:t>
            </a:r>
          </a:p>
          <a:p>
            <a:pPr marL="566420" lvl="1" indent="0" algn="l" rtl="0">
              <a:lnSpc>
                <a:spcPct val="90000"/>
              </a:lnSpc>
              <a:spcBef>
                <a:spcPts val="600"/>
              </a:spcBef>
              <a:spcAft>
                <a:spcPts val="0"/>
              </a:spcAft>
              <a:buSzPts val="1800"/>
              <a:buFont typeface="Courier New"/>
              <a:buNone/>
            </a:pPr>
            <a:r>
              <a:rPr lang="en-US" dirty="0">
                <a:latin typeface="Calibri"/>
                <a:ea typeface="Calibri"/>
                <a:cs typeface="Calibri"/>
                <a:sym typeface="Calibri"/>
              </a:rPr>
              <a:t>Use the </a:t>
            </a:r>
            <a:r>
              <a:rPr lang="en-US" b="1" dirty="0">
                <a:latin typeface="Calibri"/>
                <a:ea typeface="Calibri"/>
                <a:cs typeface="Calibri"/>
                <a:sym typeface="Calibri"/>
              </a:rPr>
              <a:t>unique identifier (</a:t>
            </a:r>
            <a:r>
              <a:rPr lang="en-US" b="1" dirty="0" err="1">
                <a:latin typeface="Calibri"/>
                <a:ea typeface="Calibri"/>
                <a:cs typeface="Calibri"/>
                <a:sym typeface="Calibri"/>
              </a:rPr>
              <a:t>dataId</a:t>
            </a:r>
            <a:r>
              <a:rPr lang="en-US" b="1" dirty="0">
                <a:latin typeface="Calibri"/>
                <a:ea typeface="Calibri"/>
                <a:cs typeface="Calibri"/>
                <a:sym typeface="Calibri"/>
              </a:rPr>
              <a:t>)</a:t>
            </a:r>
            <a:r>
              <a:rPr lang="en-US" dirty="0">
                <a:latin typeface="Calibri"/>
                <a:ea typeface="Calibri"/>
                <a:cs typeface="Calibri"/>
                <a:sym typeface="Calibri"/>
              </a:rPr>
              <a:t> to map readings to the correct train, station, or office.</a:t>
            </a:r>
          </a:p>
          <a:p>
            <a:pPr marL="566420" lvl="1" indent="0" algn="l" rtl="0">
              <a:lnSpc>
                <a:spcPct val="90000"/>
              </a:lnSpc>
              <a:spcBef>
                <a:spcPts val="600"/>
              </a:spcBef>
              <a:spcAft>
                <a:spcPts val="0"/>
              </a:spcAft>
              <a:buSzPts val="1800"/>
              <a:buFont typeface="Courier New"/>
              <a:buNone/>
            </a:pPr>
            <a:r>
              <a:rPr lang="en-US" dirty="0">
                <a:latin typeface="Calibri"/>
                <a:ea typeface="Calibri"/>
                <a:cs typeface="Calibri"/>
                <a:sym typeface="Calibri"/>
              </a:rPr>
              <a:t>Aggregate multiple sensor readings in a </a:t>
            </a:r>
            <a:r>
              <a:rPr lang="en-US" b="1" dirty="0">
                <a:latin typeface="Calibri"/>
                <a:ea typeface="Calibri"/>
                <a:cs typeface="Calibri"/>
                <a:sym typeface="Calibri"/>
              </a:rPr>
              <a:t>batch file</a:t>
            </a:r>
            <a:r>
              <a:rPr lang="en-US" dirty="0">
                <a:latin typeface="Calibri"/>
                <a:ea typeface="Calibri"/>
                <a:cs typeface="Calibri"/>
                <a:sym typeface="Calibri"/>
              </a:rPr>
              <a:t>.</a:t>
            </a:r>
          </a:p>
          <a:p>
            <a:pPr marL="566420" lvl="1" indent="0" algn="l" rtl="0">
              <a:lnSpc>
                <a:spcPct val="90000"/>
              </a:lnSpc>
              <a:spcBef>
                <a:spcPts val="600"/>
              </a:spcBef>
              <a:spcAft>
                <a:spcPts val="0"/>
              </a:spcAft>
              <a:buSzPts val="1800"/>
              <a:buFont typeface="Courier New"/>
              <a:buNone/>
            </a:pPr>
            <a:r>
              <a:rPr lang="en-US" dirty="0">
                <a:latin typeface="Calibri"/>
                <a:ea typeface="Calibri"/>
                <a:cs typeface="Calibri"/>
                <a:sym typeface="Calibri"/>
              </a:rPr>
              <a:t>Package each file into a JSON object.</a:t>
            </a:r>
          </a:p>
          <a:p>
            <a:pPr marL="566420" lvl="1" indent="0" algn="l" rtl="0">
              <a:lnSpc>
                <a:spcPct val="90000"/>
              </a:lnSpc>
              <a:spcBef>
                <a:spcPts val="600"/>
              </a:spcBef>
              <a:spcAft>
                <a:spcPts val="0"/>
              </a:spcAft>
              <a:buSzPts val="1800"/>
              <a:buFont typeface="Courier New"/>
              <a:buNone/>
            </a:pPr>
            <a:r>
              <a:rPr lang="en-US" sz="1200" dirty="0">
                <a:latin typeface="Calibri"/>
                <a:ea typeface="Calibri"/>
                <a:cs typeface="Calibri"/>
                <a:sym typeface="Calibri"/>
              </a:rPr>
              <a:t>At regular </a:t>
            </a:r>
            <a:r>
              <a:rPr lang="en-US" sz="1200" b="1" dirty="0">
                <a:latin typeface="Calibri"/>
                <a:ea typeface="Calibri"/>
                <a:cs typeface="Calibri"/>
                <a:sym typeface="Calibri"/>
              </a:rPr>
              <a:t>intervals</a:t>
            </a:r>
            <a:r>
              <a:rPr lang="en-US" sz="1200" dirty="0">
                <a:latin typeface="Calibri"/>
                <a:ea typeface="Calibri"/>
                <a:cs typeface="Calibri"/>
                <a:sym typeface="Calibri"/>
              </a:rPr>
              <a:t>, transmit the prepared file to the database. Use a secure protocol.</a:t>
            </a:r>
          </a:p>
          <a:p>
            <a:pPr marL="0" lvl="0" indent="0" algn="l" rtl="0">
              <a:lnSpc>
                <a:spcPct val="90000"/>
              </a:lnSpc>
              <a:spcBef>
                <a:spcPts val="1400"/>
              </a:spcBef>
              <a:spcAft>
                <a:spcPts val="0"/>
              </a:spcAft>
              <a:buSzPts val="1400"/>
              <a:buFont typeface="Courier New"/>
              <a:buNone/>
            </a:pPr>
            <a:r>
              <a:rPr lang="en-US" sz="1200" dirty="0"/>
              <a:t>Define retention periods and archiving methods (e.g., real-time storage vs. long-term data lake).</a:t>
            </a:r>
          </a:p>
          <a:p>
            <a:pPr marL="0" lvl="0" indent="0" algn="l" rtl="0">
              <a:lnSpc>
                <a:spcPct val="90000"/>
              </a:lnSpc>
              <a:spcBef>
                <a:spcPts val="1400"/>
              </a:spcBef>
              <a:spcAft>
                <a:spcPts val="0"/>
              </a:spcAft>
              <a:buSzPts val="1400"/>
              <a:buFont typeface="Courier New"/>
              <a:buNone/>
            </a:pPr>
            <a:r>
              <a:rPr lang="en-US" sz="1200" dirty="0"/>
              <a:t>Establish protocols for regular data purging and secure disposal.</a:t>
            </a:r>
            <a:endParaRPr lang="en-US" sz="1200" b="1" dirty="0">
              <a:latin typeface="Times New Roman"/>
              <a:ea typeface="Times New Roman"/>
              <a:cs typeface="Times New Roman"/>
              <a:sym typeface="Times New Roman"/>
            </a:endParaRPr>
          </a:p>
          <a:p>
            <a:pPr marL="566420" lvl="1" indent="0" algn="l" rtl="0">
              <a:lnSpc>
                <a:spcPct val="90000"/>
              </a:lnSpc>
              <a:spcBef>
                <a:spcPts val="600"/>
              </a:spcBef>
              <a:spcAft>
                <a:spcPts val="0"/>
              </a:spcAft>
              <a:buSzPts val="1800"/>
              <a:buFont typeface="Courier New"/>
              <a:buNone/>
            </a:pPr>
            <a:endParaRPr lang="en-US" dirty="0">
              <a:latin typeface="Calibri"/>
              <a:ea typeface="Calibri"/>
              <a:cs typeface="Calibri"/>
              <a:sym typeface="Calibri"/>
            </a:endParaRPr>
          </a:p>
          <a:p>
            <a:pPr marL="566420" lvl="1" indent="0" algn="l" rtl="0">
              <a:lnSpc>
                <a:spcPct val="90000"/>
              </a:lnSpc>
              <a:spcBef>
                <a:spcPts val="600"/>
              </a:spcBef>
              <a:spcAft>
                <a:spcPts val="0"/>
              </a:spcAft>
              <a:buSzPts val="1800"/>
              <a:buFont typeface="Courier New"/>
              <a:buNone/>
            </a:pPr>
            <a:endParaRPr lang="en-US" dirty="0">
              <a:latin typeface="Calibri"/>
              <a:cs typeface="Calibri"/>
              <a:sym typeface="Calibri"/>
            </a:endParaRPr>
          </a:p>
          <a:p>
            <a:pPr marL="566420" lvl="1" indent="0" algn="l" rtl="0">
              <a:lnSpc>
                <a:spcPct val="90000"/>
              </a:lnSpc>
              <a:spcBef>
                <a:spcPts val="600"/>
              </a:spcBef>
              <a:spcAft>
                <a:spcPts val="0"/>
              </a:spcAft>
              <a:buSzPts val="1800"/>
              <a:buFont typeface="Courier New"/>
              <a:buNone/>
            </a:pPr>
            <a:endParaRPr dirty="0"/>
          </a:p>
        </p:txBody>
      </p:sp>
      <p:sp>
        <p:nvSpPr>
          <p:cNvPr id="363" name="Google Shape;36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27 min</a:t>
            </a:r>
            <a:endParaRPr/>
          </a:p>
        </p:txBody>
      </p:sp>
      <p:sp>
        <p:nvSpPr>
          <p:cNvPr id="386" name="Google Shape;38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5d2929f35e_4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Users &amp; Devices: </a:t>
            </a:r>
            <a:r>
              <a:rPr lang="en-US" dirty="0" err="1"/>
              <a:t>oLow</a:t>
            </a:r>
            <a:r>
              <a:rPr lang="en-US" dirty="0"/>
              <a:t> Growth: ~5,000 connected devices/users </a:t>
            </a:r>
            <a:r>
              <a:rPr lang="en-US" dirty="0" err="1"/>
              <a:t>oCentral</a:t>
            </a:r>
            <a:r>
              <a:rPr lang="en-US" dirty="0"/>
              <a:t> Growth: ~50,000 connected devices/users </a:t>
            </a:r>
            <a:r>
              <a:rPr lang="en-US" dirty="0" err="1"/>
              <a:t>oHigh</a:t>
            </a:r>
            <a:r>
              <a:rPr lang="en-US" dirty="0"/>
              <a:t> Growth: ~200,000+ connected devices/users</a:t>
            </a:r>
            <a:endParaRPr dirty="0"/>
          </a:p>
        </p:txBody>
      </p:sp>
      <p:sp>
        <p:nvSpPr>
          <p:cNvPr id="397" name="Google Shape;397;g35d2929f35e_4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d34f7367d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Operational Efficiency, Data-Driven Decisions, Semantic &amp; Scalable Architecture, Enterprise Visibility, Long-Term Advantages</a:t>
            </a:r>
            <a:endParaRPr/>
          </a:p>
        </p:txBody>
      </p:sp>
      <p:sp>
        <p:nvSpPr>
          <p:cNvPr id="409" name="Google Shape;409;g35d34f7367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5d2929f35e_4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Rohan</a:t>
            </a:r>
            <a:endParaRPr dirty="0"/>
          </a:p>
        </p:txBody>
      </p:sp>
      <p:sp>
        <p:nvSpPr>
          <p:cNvPr id="420" name="Google Shape;420;g35d2929f35e_4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5d2929f35e_4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Kushaal Backup 30 min</a:t>
            </a:r>
          </a:p>
          <a:p>
            <a:pPr marL="0" lvl="0" indent="0" algn="l" rtl="0">
              <a:spcBef>
                <a:spcPts val="0"/>
              </a:spcBef>
              <a:spcAft>
                <a:spcPts val="0"/>
              </a:spcAft>
              <a:buNone/>
            </a:pPr>
            <a:r>
              <a:rPr lang="en-US" dirty="0"/>
              <a:t>Our implementation plan is structured into three key phases over a 10-month period: IT Infrastructure Setup, Physical Sensor Deployment, and Integration &amp; Scaling.</a:t>
            </a:r>
          </a:p>
          <a:p>
            <a:pPr marL="0" lvl="0" indent="0" algn="l" rtl="0">
              <a:spcBef>
                <a:spcPts val="0"/>
              </a:spcBef>
              <a:spcAft>
                <a:spcPts val="0"/>
              </a:spcAft>
              <a:buNone/>
            </a:pPr>
            <a:r>
              <a:rPr lang="en-US" dirty="0"/>
              <a:t>We begin by provisioning cloud services and simulating sensor environments, followed by system integration, load testing, and validation against real use cases</a:t>
            </a:r>
          </a:p>
          <a:p>
            <a:pPr marL="0" lvl="0" indent="0" algn="l" rtl="0">
              <a:spcBef>
                <a:spcPts val="0"/>
              </a:spcBef>
              <a:spcAft>
                <a:spcPts val="0"/>
              </a:spcAft>
              <a:buNone/>
            </a:pPr>
            <a:r>
              <a:rPr lang="en-US" dirty="0"/>
              <a:t>Next, we procure IoT hardware, install sensors on pilot routes, and test live data streams to ensure real-time performance.</a:t>
            </a:r>
          </a:p>
          <a:p>
            <a:pPr marL="0" lvl="0" indent="0" algn="l" rtl="0">
              <a:spcBef>
                <a:spcPts val="0"/>
              </a:spcBef>
              <a:spcAft>
                <a:spcPts val="0"/>
              </a:spcAft>
              <a:buNone/>
            </a:pPr>
            <a:r>
              <a:rPr lang="en-US" dirty="0"/>
              <a:t>Finally, we integrate sensor data into the IT stack, monitor system uptime, and roll out full deployment with an operational report.</a:t>
            </a:r>
          </a:p>
        </p:txBody>
      </p:sp>
      <p:sp>
        <p:nvSpPr>
          <p:cNvPr id="431" name="Google Shape;431;g35d2929f35e_4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d2929f35e_3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5d2929f35e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d2929f35e_4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Irish Rail Enterprise Architecture initiative was designed to bring cohesion, clarity, and control across the entire digital landscape of the organization.</a:t>
            </a:r>
            <a:br>
              <a:rPr lang="en-US" dirty="0"/>
            </a:br>
            <a:r>
              <a:rPr lang="en-US" dirty="0"/>
              <a:t>A major outcome is the creation of a single, reliable data source — a foundation for trusted, organization-wide decision-making</a:t>
            </a:r>
          </a:p>
          <a:p>
            <a:pPr marL="0" lvl="0" indent="0" algn="l" rtl="0">
              <a:spcBef>
                <a:spcPts val="0"/>
              </a:spcBef>
              <a:spcAft>
                <a:spcPts val="0"/>
              </a:spcAft>
              <a:buNone/>
            </a:pPr>
            <a:r>
              <a:rPr lang="en-US" dirty="0"/>
              <a:t>This enables seamless communication across various operational and legacy systems through a unified interface, breaking down historic silos.</a:t>
            </a:r>
          </a:p>
          <a:p>
            <a:pPr marL="0" lvl="0" indent="0" algn="l" rtl="0">
              <a:spcBef>
                <a:spcPts val="0"/>
              </a:spcBef>
              <a:spcAft>
                <a:spcPts val="0"/>
              </a:spcAft>
              <a:buNone/>
            </a:pPr>
            <a:r>
              <a:rPr lang="en-US" dirty="0"/>
              <a:t>All teams — from operations to strategy — now have structured, governed access to the information they need, when they need it.</a:t>
            </a:r>
          </a:p>
          <a:p>
            <a:pPr marL="0" lvl="0" indent="0" algn="l" rtl="0">
              <a:spcBef>
                <a:spcPts val="0"/>
              </a:spcBef>
              <a:spcAft>
                <a:spcPts val="0"/>
              </a:spcAft>
              <a:buNone/>
            </a:pPr>
            <a:r>
              <a:rPr lang="en-US" dirty="0"/>
              <a:t>Finally, we’ve introduced a standardized architectural framework, grounded in best practices, that ensures Irish Rail is future-ready — able to scale securely and meet evolving compliance needs</a:t>
            </a:r>
          </a:p>
          <a:p>
            <a:pPr marL="0" lvl="0" indent="0" algn="l" rtl="0">
              <a:spcBef>
                <a:spcPts val="0"/>
              </a:spcBef>
              <a:spcAft>
                <a:spcPts val="0"/>
              </a:spcAft>
              <a:buNone/>
            </a:pPr>
            <a:r>
              <a:rPr lang="en-US" dirty="0"/>
              <a:t>These outcomes together lay the groundwork for a resilient, integrated, and agile digital ecosystem across Irish Rail.</a:t>
            </a:r>
            <a:endParaRPr dirty="0"/>
          </a:p>
        </p:txBody>
      </p:sp>
      <p:sp>
        <p:nvSpPr>
          <p:cNvPr id="443" name="Google Shape;443;g35d2929f35e_4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5d2929f35e_4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b="1" i="0" dirty="0"/>
              <a:t>As Irish Rail continues its digital transformation, managing diverse and growing data streams becomes increasingly important. To support this, we’ve proposed a TOGAF-aligned Enterprise Reference Architecture."</a:t>
            </a:r>
          </a:p>
          <a:p>
            <a:r>
              <a:rPr lang="en-US" b="1" i="0" dirty="0"/>
              <a:t>"At its core is a Unified Namespace ,enabling seamless communication across both legacy and modern systems."</a:t>
            </a:r>
          </a:p>
          <a:p>
            <a:r>
              <a:rPr lang="en-US" b="1" i="0" dirty="0"/>
              <a:t>"With semantic hierarchies, secure pipelines, and modular scalability, the architecture supports real-time visibility and long-term adaptability."</a:t>
            </a:r>
          </a:p>
          <a:p>
            <a:r>
              <a:rPr lang="en-US" b="1" i="0" dirty="0"/>
              <a:t>"This offers a practical framework to inform future enterprise-level innovations."</a:t>
            </a:r>
          </a:p>
          <a:p>
            <a:pPr marL="0" lvl="0" indent="0" algn="l" rtl="0">
              <a:spcBef>
                <a:spcPts val="0"/>
              </a:spcBef>
              <a:spcAft>
                <a:spcPts val="0"/>
              </a:spcAft>
              <a:buNone/>
            </a:pPr>
            <a:endParaRPr b="1" i="0" dirty="0"/>
          </a:p>
        </p:txBody>
      </p:sp>
      <p:sp>
        <p:nvSpPr>
          <p:cNvPr id="454" name="Google Shape;454;g35d2929f35e_4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5d2929f35e_4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b="1" i="0" dirty="0"/>
              <a:t>As Irish Rail continues its digital transformation, managing diverse and growing data streams becomes increasingly important. To support this, we’ve proposed a TOGAF-aligned Enterprise Reference Architecture."</a:t>
            </a:r>
          </a:p>
          <a:p>
            <a:r>
              <a:rPr lang="en-US" b="1" i="0" dirty="0"/>
              <a:t>"At its core is a Unified Namespace ,enabling seamless communication across both legacy and modern systems."</a:t>
            </a:r>
          </a:p>
          <a:p>
            <a:r>
              <a:rPr lang="en-US" b="1" i="0" dirty="0"/>
              <a:t>"With semantic hierarchies, secure pipelines, and modular scalability, the architecture supports real-time visibility and long-term adaptability."</a:t>
            </a:r>
          </a:p>
          <a:p>
            <a:r>
              <a:rPr lang="en-US" b="1" i="0" dirty="0"/>
              <a:t>"This offers a practical framework to inform future enterprise-level innovations."</a:t>
            </a:r>
          </a:p>
          <a:p>
            <a:pPr marL="0" lvl="0" indent="0" algn="l" rtl="0">
              <a:spcBef>
                <a:spcPts val="0"/>
              </a:spcBef>
              <a:spcAft>
                <a:spcPts val="0"/>
              </a:spcAft>
              <a:buNone/>
            </a:pPr>
            <a:endParaRPr b="1" i="0" dirty="0"/>
          </a:p>
        </p:txBody>
      </p:sp>
      <p:sp>
        <p:nvSpPr>
          <p:cNvPr id="454" name="Google Shape;454;g35d2929f35e_4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451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supplementary architectures are security architecture and source data policy</a:t>
            </a: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d2929f35e_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5 min</a:t>
            </a:r>
            <a:endParaRPr dirty="0"/>
          </a:p>
        </p:txBody>
      </p:sp>
      <p:sp>
        <p:nvSpPr>
          <p:cNvPr id="165" name="Google Shape;165;g35d2929f35e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3168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Prajwal</a:t>
            </a:r>
            <a:endParaRPr/>
          </a:p>
        </p:txBody>
      </p:sp>
      <p:sp>
        <p:nvSpPr>
          <p:cNvPr id="176" name="Google Shape;17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Prajwal</a:t>
            </a:r>
            <a:br>
              <a:rPr lang="en-US"/>
            </a:br>
            <a:r>
              <a:rPr lang="en-US"/>
              <a:t>UNS (unified name space) is core capabilities, and rest are supporting capabilities</a:t>
            </a:r>
            <a:endParaRPr/>
          </a:p>
        </p:txBody>
      </p:sp>
      <p:sp>
        <p:nvSpPr>
          <p:cNvPr id="198" name="Google Shape;1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8"/>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8"/>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2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6" name="Google Shape;26;p28"/>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3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7"/>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3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3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8"/>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38"/>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3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2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3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0"/>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0"/>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8" name="Google Shape;38;p3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1" name="Google Shape;41;p30"/>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1"/>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31"/>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6" name="Google Shape;46;p3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32"/>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32"/>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4" name="Google Shape;54;p32"/>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3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3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3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35"/>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5"/>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5"/>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5"/>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35"/>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35"/>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5"/>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36"/>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6"/>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6"/>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6"/>
          <p:cNvSpPr>
            <a:spLocks noGrp="1"/>
          </p:cNvSpPr>
          <p:nvPr>
            <p:ph type="pic" idx="2"/>
          </p:nvPr>
        </p:nvSpPr>
        <p:spPr>
          <a:xfrm>
            <a:off x="15" y="0"/>
            <a:ext cx="12191985" cy="4915076"/>
          </a:xfrm>
          <a:prstGeom prst="rect">
            <a:avLst/>
          </a:prstGeom>
          <a:solidFill>
            <a:srgbClr val="D2CDB0"/>
          </a:solidFill>
          <a:ln>
            <a:noFill/>
          </a:ln>
        </p:spPr>
      </p:sp>
      <p:sp>
        <p:nvSpPr>
          <p:cNvPr id="83" name="Google Shape;83;p36"/>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3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27"/>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7"/>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2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27"/>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066800" y="2081137"/>
            <a:ext cx="10058400" cy="1856400"/>
          </a:xfrm>
          <a:prstGeom prst="rect">
            <a:avLst/>
          </a:prstGeom>
          <a:noFill/>
          <a:ln>
            <a:noFill/>
          </a:ln>
        </p:spPr>
        <p:txBody>
          <a:bodyPr spcFirstLastPara="1" wrap="square" lIns="91425" tIns="45700" rIns="91425" bIns="45700" anchor="b" anchorCtr="0">
            <a:normAutofit/>
          </a:bodyPr>
          <a:lstStyle/>
          <a:p>
            <a:pPr marL="0" lvl="0" indent="0" algn="ctr" rtl="0">
              <a:lnSpc>
                <a:spcPct val="70000"/>
              </a:lnSpc>
              <a:spcBef>
                <a:spcPts val="0"/>
              </a:spcBef>
              <a:spcAft>
                <a:spcPts val="0"/>
              </a:spcAft>
              <a:buClr>
                <a:srgbClr val="262626"/>
              </a:buClr>
              <a:buSzPts val="8000"/>
              <a:buFont typeface="Calibri"/>
              <a:buNone/>
            </a:pPr>
            <a:r>
              <a:rPr lang="en-US" b="1" dirty="0">
                <a:latin typeface="Calibri"/>
                <a:ea typeface="Calibri"/>
                <a:cs typeface="Calibri"/>
                <a:sym typeface="Calibri"/>
              </a:rPr>
              <a:t>IRISH RAIL TRANSFORMATION</a:t>
            </a:r>
            <a:endParaRPr b="1" dirty="0">
              <a:latin typeface="Calibri"/>
              <a:ea typeface="Calibri"/>
              <a:cs typeface="Calibri"/>
              <a:sym typeface="Calibri"/>
            </a:endParaRPr>
          </a:p>
        </p:txBody>
      </p:sp>
      <p:sp>
        <p:nvSpPr>
          <p:cNvPr id="106" name="Google Shape;106;p1"/>
          <p:cNvSpPr txBox="1">
            <a:spLocks noGrp="1"/>
          </p:cNvSpPr>
          <p:nvPr>
            <p:ph type="subTitle" idx="1"/>
          </p:nvPr>
        </p:nvSpPr>
        <p:spPr>
          <a:xfrm>
            <a:off x="1066800" y="4959924"/>
            <a:ext cx="10058400" cy="886694"/>
          </a:xfrm>
          <a:prstGeom prst="rect">
            <a:avLst/>
          </a:prstGeom>
          <a:noFill/>
          <a:ln>
            <a:noFill/>
          </a:ln>
        </p:spPr>
        <p:txBody>
          <a:bodyPr spcFirstLastPara="1" wrap="square" lIns="91425" tIns="45700" rIns="91425" bIns="45700" anchor="t" anchorCtr="0">
            <a:noAutofit/>
          </a:bodyPr>
          <a:lstStyle/>
          <a:p>
            <a:pPr marL="0" lvl="0" indent="0" algn="ctr" rtl="0">
              <a:lnSpc>
                <a:spcPct val="70000"/>
              </a:lnSpc>
              <a:spcBef>
                <a:spcPts val="1400"/>
              </a:spcBef>
              <a:spcAft>
                <a:spcPts val="0"/>
              </a:spcAft>
              <a:buSzPts val="1680"/>
              <a:buNone/>
            </a:pPr>
            <a:r>
              <a:rPr lang="en-US" sz="2780" b="1" dirty="0">
                <a:solidFill>
                  <a:srgbClr val="073763"/>
                </a:solidFill>
              </a:rPr>
              <a:t>TEAM ARCVISION</a:t>
            </a:r>
            <a:endParaRPr sz="2780" b="1" dirty="0">
              <a:solidFill>
                <a:srgbClr val="073763"/>
              </a:solidFill>
            </a:endParaRPr>
          </a:p>
          <a:p>
            <a:pPr marL="0" lvl="0" indent="0" algn="ctr" rtl="0">
              <a:lnSpc>
                <a:spcPct val="70000"/>
              </a:lnSpc>
              <a:spcBef>
                <a:spcPts val="0"/>
              </a:spcBef>
              <a:spcAft>
                <a:spcPts val="0"/>
              </a:spcAft>
              <a:buSzPts val="1680"/>
              <a:buNone/>
            </a:pPr>
            <a:r>
              <a:rPr lang="en-US" sz="2780" b="1" dirty="0">
                <a:solidFill>
                  <a:srgbClr val="262626"/>
                </a:solidFill>
              </a:rPr>
              <a:t>R.V College of Engineering</a:t>
            </a:r>
            <a:endParaRPr sz="2780" b="1" dirty="0">
              <a:solidFill>
                <a:srgbClr val="262626"/>
              </a:solidFill>
            </a:endParaRPr>
          </a:p>
        </p:txBody>
      </p:sp>
      <p:grpSp>
        <p:nvGrpSpPr>
          <p:cNvPr id="107" name="Google Shape;107;p1"/>
          <p:cNvGrpSpPr/>
          <p:nvPr/>
        </p:nvGrpSpPr>
        <p:grpSpPr>
          <a:xfrm>
            <a:off x="478741" y="269105"/>
            <a:ext cx="10681474" cy="789641"/>
            <a:chOff x="488387" y="317333"/>
            <a:chExt cx="10681474" cy="789641"/>
          </a:xfrm>
        </p:grpSpPr>
        <p:pic>
          <p:nvPicPr>
            <p:cNvPr id="108" name="Google Shape;108;p1" descr="Bruhati Home"/>
            <p:cNvPicPr preferRelativeResize="0"/>
            <p:nvPr/>
          </p:nvPicPr>
          <p:blipFill rotWithShape="1">
            <a:blip r:embed="rId3">
              <a:alphaModFix/>
            </a:blip>
            <a:srcRect/>
            <a:stretch/>
          </p:blipFill>
          <p:spPr>
            <a:xfrm>
              <a:off x="9282606" y="317333"/>
              <a:ext cx="1887255" cy="775315"/>
            </a:xfrm>
            <a:prstGeom prst="rect">
              <a:avLst/>
            </a:prstGeom>
            <a:noFill/>
            <a:ln>
              <a:noFill/>
            </a:ln>
          </p:spPr>
        </p:pic>
        <p:pic>
          <p:nvPicPr>
            <p:cNvPr id="109" name="Google Shape;109;p1" descr="Home"/>
            <p:cNvPicPr preferRelativeResize="0"/>
            <p:nvPr/>
          </p:nvPicPr>
          <p:blipFill rotWithShape="1">
            <a:blip r:embed="rId4">
              <a:alphaModFix/>
            </a:blip>
            <a:srcRect/>
            <a:stretch/>
          </p:blipFill>
          <p:spPr>
            <a:xfrm>
              <a:off x="488387" y="417798"/>
              <a:ext cx="2743198" cy="674557"/>
            </a:xfrm>
            <a:prstGeom prst="rect">
              <a:avLst/>
            </a:prstGeom>
            <a:noFill/>
            <a:ln>
              <a:noFill/>
            </a:ln>
          </p:spPr>
        </p:pic>
        <p:pic>
          <p:nvPicPr>
            <p:cNvPr id="110" name="Google Shape;110;p1" descr="Irish Rail logo"/>
            <p:cNvPicPr preferRelativeResize="0"/>
            <p:nvPr/>
          </p:nvPicPr>
          <p:blipFill rotWithShape="1">
            <a:blip r:embed="rId5">
              <a:alphaModFix/>
            </a:blip>
            <a:srcRect/>
            <a:stretch/>
          </p:blipFill>
          <p:spPr>
            <a:xfrm>
              <a:off x="4454363" y="418600"/>
              <a:ext cx="3372364" cy="688374"/>
            </a:xfrm>
            <a:prstGeom prst="rect">
              <a:avLst/>
            </a:prstGeom>
            <a:noFill/>
            <a:ln>
              <a:noFill/>
            </a:ln>
          </p:spPr>
        </p:pic>
      </p:grpSp>
      <p:sp>
        <p:nvSpPr>
          <p:cNvPr id="111" name="Google Shape;111;p1"/>
          <p:cNvSpPr txBox="1"/>
          <p:nvPr/>
        </p:nvSpPr>
        <p:spPr>
          <a:xfrm>
            <a:off x="9947564" y="6040582"/>
            <a:ext cx="2052811" cy="24184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1600"/>
              <a:buFont typeface="Calibri"/>
              <a:buNone/>
            </a:pPr>
            <a:r>
              <a:rPr lang="en-US" sz="1600" b="1" dirty="0">
                <a:solidFill>
                  <a:srgbClr val="262626"/>
                </a:solidFill>
                <a:latin typeface="Calibri"/>
                <a:ea typeface="Calibri"/>
                <a:cs typeface="Calibri"/>
                <a:sym typeface="Calibri"/>
              </a:rPr>
              <a:t>Friday, 13 June</a:t>
            </a:r>
            <a:r>
              <a:rPr lang="en-US" sz="1600" b="1" i="0" u="none" strike="noStrike" cap="none" dirty="0">
                <a:solidFill>
                  <a:srgbClr val="262626"/>
                </a:solidFill>
                <a:latin typeface="Calibri"/>
                <a:ea typeface="Calibri"/>
                <a:cs typeface="Calibri"/>
                <a:sym typeface="Calibri"/>
              </a:rPr>
              <a:t> 2025</a:t>
            </a:r>
            <a:endParaRPr sz="1600" b="0" i="0" u="none" strike="noStrike" cap="none" dirty="0">
              <a:solidFill>
                <a:srgbClr val="262626"/>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7"/>
          <p:cNvSpPr txBox="1">
            <a:spLocks noGrp="1"/>
          </p:cNvSpPr>
          <p:nvPr>
            <p:ph type="title"/>
          </p:nvPr>
        </p:nvSpPr>
        <p:spPr>
          <a:xfrm>
            <a:off x="798683" y="418502"/>
            <a:ext cx="10515600" cy="1325563"/>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dirty="0"/>
              <a:t>Business Capability Map</a:t>
            </a:r>
            <a:endParaRPr dirty="0"/>
          </a:p>
        </p:txBody>
      </p:sp>
      <p:sp>
        <p:nvSpPr>
          <p:cNvPr id="201" name="Google Shape;201;p7"/>
          <p:cNvSpPr txBox="1">
            <a:spLocks noGrp="1"/>
          </p:cNvSpPr>
          <p:nvPr>
            <p:ph type="body" idx="1"/>
          </p:nvPr>
        </p:nvSpPr>
        <p:spPr>
          <a:xfrm>
            <a:off x="1066800" y="2032063"/>
            <a:ext cx="10058400" cy="4023360"/>
          </a:xfrm>
          <a:prstGeom prst="rect">
            <a:avLst/>
          </a:prstGeom>
          <a:noFill/>
          <a:ln>
            <a:noFill/>
          </a:ln>
        </p:spPr>
        <p:txBody>
          <a:bodyPr spcFirstLastPara="1" wrap="square" lIns="0" tIns="45700" rIns="0" bIns="45700" anchor="t" anchorCtr="0">
            <a:normAutofit/>
          </a:bodyPr>
          <a:lstStyle/>
          <a:p>
            <a:pPr marL="342900" algn="just">
              <a:spcBef>
                <a:spcPts val="0"/>
              </a:spcBef>
              <a:buSzPts val="2000"/>
              <a:buFont typeface="Arial" panose="020B0604020202020204" pitchFamily="34" charset="0"/>
              <a:buChar char="•"/>
            </a:pPr>
            <a:r>
              <a:rPr lang="en-US" sz="2400" dirty="0"/>
              <a:t>Business Capability map defines what the business must do to achieve its goals (not how).It provides a common language between business and IT. </a:t>
            </a:r>
          </a:p>
          <a:p>
            <a:pPr marL="342900" algn="just">
              <a:spcBef>
                <a:spcPts val="0"/>
              </a:spcBef>
              <a:buSzPts val="2000"/>
              <a:buFont typeface="Arial" panose="020B0604020202020204" pitchFamily="34" charset="0"/>
              <a:buChar char="•"/>
            </a:pPr>
            <a:r>
              <a:rPr lang="en-US" sz="2400" dirty="0"/>
              <a:t>Enables alignment of digital initiatives with strategic objectives.</a:t>
            </a:r>
          </a:p>
          <a:p>
            <a:pPr marL="342900" algn="just">
              <a:spcBef>
                <a:spcPts val="0"/>
              </a:spcBef>
              <a:buSzPts val="2000"/>
              <a:buFont typeface="Arial" panose="020B0604020202020204" pitchFamily="34" charset="0"/>
              <a:buChar char="•"/>
            </a:pPr>
            <a:r>
              <a:rPr lang="en-US" sz="2400" dirty="0"/>
              <a:t> Forms the basis for technology investments and process improvements.</a:t>
            </a:r>
          </a:p>
          <a:p>
            <a:pPr marL="0" indent="0" algn="just">
              <a:spcBef>
                <a:spcPts val="0"/>
              </a:spcBef>
              <a:buSzPts val="2000"/>
              <a:buNone/>
            </a:pPr>
            <a:endParaRPr lang="en-US" sz="2400" dirty="0"/>
          </a:p>
          <a:p>
            <a:pPr marL="342900" algn="just">
              <a:spcBef>
                <a:spcPts val="0"/>
              </a:spcBef>
              <a:buSzPts val="2000"/>
              <a:buFont typeface="Arial" panose="020B0604020202020204" pitchFamily="34" charset="0"/>
              <a:buChar char="•"/>
            </a:pPr>
            <a:r>
              <a:rPr lang="en-US" sz="2400" dirty="0"/>
              <a:t>In Irish Rail, they support:</a:t>
            </a:r>
          </a:p>
          <a:p>
            <a:pPr marL="692150" algn="just">
              <a:spcBef>
                <a:spcPts val="0"/>
              </a:spcBef>
              <a:buSzPts val="2000"/>
              <a:buFont typeface="Courier New" panose="02070309020205020404" pitchFamily="49" charset="0"/>
              <a:buChar char="o"/>
              <a:tabLst>
                <a:tab pos="747713" algn="l"/>
              </a:tabLst>
            </a:pPr>
            <a:r>
              <a:rPr lang="en-US" sz="2400" dirty="0"/>
              <a:t>A data-driven, customer-focused transformation.</a:t>
            </a:r>
          </a:p>
          <a:p>
            <a:pPr marL="692150" algn="just">
              <a:spcBef>
                <a:spcPts val="0"/>
              </a:spcBef>
              <a:buSzPts val="2000"/>
              <a:buFont typeface="Courier New" panose="02070309020205020404" pitchFamily="49" charset="0"/>
              <a:buChar char="o"/>
              <a:tabLst>
                <a:tab pos="747713" algn="l"/>
              </a:tabLst>
            </a:pPr>
            <a:r>
              <a:rPr lang="en-US" sz="2400" dirty="0"/>
              <a:t>Adoption of Unified Namespace (UNS) for real-time visibility.</a:t>
            </a:r>
          </a:p>
          <a:p>
            <a:pPr marL="692150" algn="just">
              <a:spcBef>
                <a:spcPts val="0"/>
              </a:spcBef>
              <a:buSzPts val="2000"/>
              <a:buFont typeface="Courier New" panose="02070309020205020404" pitchFamily="49" charset="0"/>
              <a:buChar char="o"/>
              <a:tabLst>
                <a:tab pos="747713" algn="l"/>
              </a:tabLst>
            </a:pPr>
            <a:r>
              <a:rPr lang="en-US" sz="2400" dirty="0"/>
              <a:t>Scalable, resilient operations and innovation readiness.</a:t>
            </a:r>
            <a:endParaRPr sz="2400" dirty="0"/>
          </a:p>
        </p:txBody>
      </p:sp>
      <p:grpSp>
        <p:nvGrpSpPr>
          <p:cNvPr id="9" name="Google Shape;118;p2">
            <a:extLst>
              <a:ext uri="{FF2B5EF4-FFF2-40B4-BE49-F238E27FC236}">
                <a16:creationId xmlns:a16="http://schemas.microsoft.com/office/drawing/2014/main" id="{03FB98DB-4D4A-418E-85A4-9EB3AAC43648}"/>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AB50F259-35DA-47D6-9DD9-1F6C59BDD04B}"/>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0CAB5F5B-2960-4674-9366-0951AC6A395C}"/>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48A39DDF-E812-48B1-883D-B728F4D99EC6}"/>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5F1758D0-E8D9-4CC9-80CA-DDF441DC509B}"/>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A49B689-B81A-462E-BB9B-6F0FA3DB19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7345" y="0"/>
            <a:ext cx="5257310" cy="6858000"/>
          </a:xfrm>
          <a:prstGeom prst="rect">
            <a:avLst/>
          </a:prstGeom>
        </p:spPr>
      </p:pic>
      <p:sp>
        <p:nvSpPr>
          <p:cNvPr id="3" name="Google Shape;178;p8">
            <a:extLst>
              <a:ext uri="{FF2B5EF4-FFF2-40B4-BE49-F238E27FC236}">
                <a16:creationId xmlns:a16="http://schemas.microsoft.com/office/drawing/2014/main" id="{AC0D1DDD-6EF8-4839-86DB-C032BEA0048D}"/>
              </a:ext>
            </a:extLst>
          </p:cNvPr>
          <p:cNvSpPr txBox="1">
            <a:spLocks/>
          </p:cNvSpPr>
          <p:nvPr/>
        </p:nvSpPr>
        <p:spPr>
          <a:xfrm rot="16200000">
            <a:off x="-3059136" y="3223365"/>
            <a:ext cx="6858000" cy="411267"/>
          </a:xfrm>
          <a:prstGeom prst="rect">
            <a:avLst/>
          </a:prstGeom>
          <a:solidFill>
            <a:srgbClr val="92D050"/>
          </a:solidFill>
          <a:ln>
            <a:noFill/>
          </a:ln>
        </p:spPr>
        <p:txBody>
          <a:bodyPr spcFirstLastPara="1" wrap="square" lIns="91425" tIns="45700" rIns="91425" bIns="45700" anchor="b"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85000"/>
              </a:lnSpc>
              <a:buSzPts val="4800"/>
              <a:buFont typeface="Calibri"/>
              <a:buNone/>
            </a:pPr>
            <a:r>
              <a:rPr lang="en-US" sz="2800" b="1" dirty="0"/>
              <a:t>Business Capabilities</a:t>
            </a:r>
            <a:endParaRPr lang="en-US" sz="6600" b="1" dirty="0">
              <a:solidFill>
                <a:srgbClr val="FFFFFF"/>
              </a:solidFill>
            </a:endParaRPr>
          </a:p>
        </p:txBody>
      </p:sp>
    </p:spTree>
    <p:extLst>
      <p:ext uri="{BB962C8B-B14F-4D97-AF65-F5344CB8AC3E}">
        <p14:creationId xmlns:p14="http://schemas.microsoft.com/office/powerpoint/2010/main" val="410669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9"/>
          <p:cNvSpPr txBox="1">
            <a:spLocks noGrp="1"/>
          </p:cNvSpPr>
          <p:nvPr>
            <p:ph type="title"/>
          </p:nvPr>
        </p:nvSpPr>
        <p:spPr>
          <a:xfrm>
            <a:off x="1064435" y="266896"/>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dirty="0">
                <a:latin typeface="Calibri"/>
                <a:ea typeface="Calibri"/>
                <a:cs typeface="Calibri"/>
                <a:sym typeface="Calibri"/>
              </a:rPr>
              <a:t>Data Architecture</a:t>
            </a:r>
            <a:endParaRPr dirty="0">
              <a:latin typeface="Calibri"/>
              <a:ea typeface="Calibri"/>
              <a:cs typeface="Calibri"/>
              <a:sym typeface="Calibri"/>
            </a:endParaRPr>
          </a:p>
        </p:txBody>
      </p:sp>
      <p:sp>
        <p:nvSpPr>
          <p:cNvPr id="223" name="Google Shape;223;p9"/>
          <p:cNvSpPr txBox="1">
            <a:spLocks noGrp="1"/>
          </p:cNvSpPr>
          <p:nvPr>
            <p:ph type="body" idx="1"/>
          </p:nvPr>
        </p:nvSpPr>
        <p:spPr>
          <a:xfrm>
            <a:off x="1097280" y="1845734"/>
            <a:ext cx="10058400" cy="4596630"/>
          </a:xfrm>
          <a:prstGeom prst="rect">
            <a:avLst/>
          </a:prstGeom>
          <a:noFill/>
          <a:ln>
            <a:noFill/>
          </a:ln>
        </p:spPr>
        <p:txBody>
          <a:bodyPr spcFirstLastPara="1" wrap="square" lIns="91425" tIns="45700" rIns="91425" bIns="45700" anchor="t" anchorCtr="0">
            <a:normAutofit fontScale="47500" lnSpcReduction="20000"/>
          </a:bodyPr>
          <a:lstStyle/>
          <a:p>
            <a:pPr marL="0" lvl="0" indent="0" algn="ctr" rtl="0">
              <a:lnSpc>
                <a:spcPct val="90000"/>
              </a:lnSpc>
              <a:spcBef>
                <a:spcPts val="0"/>
              </a:spcBef>
              <a:spcAft>
                <a:spcPts val="0"/>
              </a:spcAft>
              <a:buSzPts val="2000"/>
              <a:buNone/>
            </a:pPr>
            <a:r>
              <a:rPr lang="en-US" sz="4200" b="1" dirty="0"/>
              <a:t>Methods used for data architecture design</a:t>
            </a:r>
            <a:endParaRPr lang="en-US" sz="4200" dirty="0"/>
          </a:p>
          <a:p>
            <a:pPr marL="342900" lvl="0" indent="-342900" algn="just" rtl="0">
              <a:lnSpc>
                <a:spcPct val="120000"/>
              </a:lnSpc>
              <a:spcBef>
                <a:spcPts val="1400"/>
              </a:spcBef>
              <a:spcAft>
                <a:spcPts val="0"/>
              </a:spcAft>
              <a:buSzPts val="1600"/>
              <a:buAutoNum type="arabicPeriod"/>
            </a:pPr>
            <a:r>
              <a:rPr lang="en-US" sz="3300" b="1" dirty="0"/>
              <a:t>Unified namespace(UNS):</a:t>
            </a:r>
            <a:r>
              <a:rPr lang="en-US" sz="3300" dirty="0"/>
              <a:t> A single source of truth of all real time enterprise data within the Irish rail enterprise  which serves as a data routing mechanism from publishers to subscribers. Designed to be scalable with large loads of data and  to be organized efficiently.</a:t>
            </a:r>
          </a:p>
          <a:p>
            <a:pPr marL="342900" lvl="0" indent="-342900" algn="just" rtl="0">
              <a:lnSpc>
                <a:spcPct val="120000"/>
              </a:lnSpc>
              <a:spcBef>
                <a:spcPts val="1400"/>
              </a:spcBef>
              <a:spcAft>
                <a:spcPts val="0"/>
              </a:spcAft>
              <a:buSzPts val="1600"/>
              <a:buAutoNum type="arabicPeriod"/>
            </a:pPr>
            <a:r>
              <a:rPr lang="en-US" sz="3300" b="1" dirty="0"/>
              <a:t>Semantic hierarchy: </a:t>
            </a:r>
            <a:r>
              <a:rPr lang="en-US" sz="3300" dirty="0"/>
              <a:t>A hierarchy of data within the unified namespace called the UNS topic tree established using standards like the ISA-95 standard enabling the subscribers to be able to efficiently filter out required data and extract them for further use/processing.</a:t>
            </a:r>
          </a:p>
          <a:p>
            <a:pPr marL="342900" lvl="0" indent="-342900" algn="just" rtl="0">
              <a:lnSpc>
                <a:spcPct val="120000"/>
              </a:lnSpc>
              <a:spcBef>
                <a:spcPts val="1400"/>
              </a:spcBef>
              <a:spcAft>
                <a:spcPts val="0"/>
              </a:spcAft>
              <a:buSzPts val="1600"/>
              <a:buAutoNum type="arabicPeriod"/>
            </a:pPr>
            <a:r>
              <a:rPr lang="en-US" sz="3300" b="1" dirty="0"/>
              <a:t>Central Data lakes/Database: </a:t>
            </a:r>
            <a:r>
              <a:rPr lang="en-US" sz="3300" dirty="0"/>
              <a:t>Single source to store and access all historic and permanent structured, semi structured and unstructured enterprise data for the long term.</a:t>
            </a:r>
          </a:p>
          <a:p>
            <a:pPr marL="342900" lvl="0" indent="-342900" algn="just" rtl="0">
              <a:lnSpc>
                <a:spcPct val="120000"/>
              </a:lnSpc>
              <a:spcBef>
                <a:spcPts val="1400"/>
              </a:spcBef>
              <a:spcAft>
                <a:spcPts val="0"/>
              </a:spcAft>
              <a:buSzPts val="1600"/>
              <a:buAutoNum type="arabicPeriod"/>
            </a:pPr>
            <a:r>
              <a:rPr lang="en-US" sz="3300" b="1" dirty="0"/>
              <a:t>Architecting data models: </a:t>
            </a:r>
            <a:r>
              <a:rPr lang="en-US" sz="3300" dirty="0"/>
              <a:t>Categorizing how each type of data produced by the data publishers fits into the unified namespace and the semantic hierarchy constructed and how this data can be accessed by the subscribers.</a:t>
            </a:r>
          </a:p>
          <a:p>
            <a:pPr marL="342900" lvl="0" indent="-342900" algn="just" rtl="0">
              <a:lnSpc>
                <a:spcPct val="120000"/>
              </a:lnSpc>
              <a:spcBef>
                <a:spcPts val="1400"/>
              </a:spcBef>
              <a:spcAft>
                <a:spcPts val="0"/>
              </a:spcAft>
              <a:buSzPts val="1600"/>
              <a:buAutoNum type="arabicPeriod"/>
            </a:pPr>
            <a:r>
              <a:rPr lang="en-US" sz="3300" b="1" dirty="0"/>
              <a:t>Constructing data flow diagrams: </a:t>
            </a:r>
            <a:r>
              <a:rPr lang="en-US" sz="3300" dirty="0"/>
              <a:t>Constructing diagrams that indicate how data will flow from the data publishers to the data subscribers and the data store.</a:t>
            </a:r>
          </a:p>
        </p:txBody>
      </p:sp>
      <p:grpSp>
        <p:nvGrpSpPr>
          <p:cNvPr id="9" name="Google Shape;118;p2">
            <a:extLst>
              <a:ext uri="{FF2B5EF4-FFF2-40B4-BE49-F238E27FC236}">
                <a16:creationId xmlns:a16="http://schemas.microsoft.com/office/drawing/2014/main" id="{AE2D9F41-8EF7-493B-B3B0-5F02AA607785}"/>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1AC871CE-5354-4370-B83B-EEC0C65EDA36}"/>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134CA0D2-DA28-4779-9E17-D3D5F2947D6E}"/>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394DF76D-8375-4B27-AC24-9BD569C52C3B}"/>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ADA15A4C-75F9-4C0F-8761-03D88A3D0D67}"/>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0"/>
          <p:cNvSpPr txBox="1">
            <a:spLocks noGrp="1"/>
          </p:cNvSpPr>
          <p:nvPr>
            <p:ph type="title"/>
          </p:nvPr>
        </p:nvSpPr>
        <p:spPr>
          <a:xfrm>
            <a:off x="1064435" y="4137"/>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Data Architecture</a:t>
            </a:r>
            <a:endParaRPr/>
          </a:p>
        </p:txBody>
      </p:sp>
      <p:sp>
        <p:nvSpPr>
          <p:cNvPr id="234" name="Google Shape;234;p10"/>
          <p:cNvSpPr txBox="1">
            <a:spLocks noGrp="1"/>
          </p:cNvSpPr>
          <p:nvPr>
            <p:ph type="body" idx="1"/>
          </p:nvPr>
        </p:nvSpPr>
        <p:spPr>
          <a:xfrm>
            <a:off x="4754826" y="1870756"/>
            <a:ext cx="3183829" cy="317045"/>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SzPts val="500"/>
              <a:buNone/>
            </a:pPr>
            <a:r>
              <a:rPr lang="en-US" sz="2221" b="1" dirty="0"/>
              <a:t>Data sources (Publishers)</a:t>
            </a:r>
            <a:r>
              <a:rPr lang="en-US" sz="1671" dirty="0"/>
              <a:t>              </a:t>
            </a:r>
            <a:endParaRPr sz="1671" dirty="0"/>
          </a:p>
          <a:p>
            <a:pPr marL="514350" lvl="0" indent="-454342" algn="l" rtl="0">
              <a:lnSpc>
                <a:spcPct val="70000"/>
              </a:lnSpc>
              <a:spcBef>
                <a:spcPts val="1400"/>
              </a:spcBef>
              <a:spcAft>
                <a:spcPts val="0"/>
              </a:spcAft>
              <a:buClr>
                <a:schemeClr val="dk1"/>
              </a:buClr>
              <a:buSzPts val="350"/>
              <a:buAutoNum type="arabicPeriod"/>
            </a:pPr>
            <a:br>
              <a:rPr lang="en-US" sz="250" dirty="0"/>
            </a:br>
            <a:endParaRPr sz="250" dirty="0"/>
          </a:p>
          <a:p>
            <a:pPr marL="0" lvl="0" indent="0" algn="l" rtl="0">
              <a:lnSpc>
                <a:spcPct val="70000"/>
              </a:lnSpc>
              <a:spcBef>
                <a:spcPts val="1400"/>
              </a:spcBef>
              <a:spcAft>
                <a:spcPts val="0"/>
              </a:spcAft>
              <a:buSzPts val="300"/>
              <a:buNone/>
            </a:pPr>
            <a:endParaRPr sz="200" dirty="0"/>
          </a:p>
          <a:p>
            <a:pPr marL="0" lvl="0" indent="0" algn="l" rtl="0">
              <a:lnSpc>
                <a:spcPct val="70000"/>
              </a:lnSpc>
              <a:spcBef>
                <a:spcPts val="1400"/>
              </a:spcBef>
              <a:spcAft>
                <a:spcPts val="0"/>
              </a:spcAft>
              <a:buSzPts val="500"/>
              <a:buNone/>
            </a:pPr>
            <a:endParaRPr sz="400" dirty="0"/>
          </a:p>
          <a:p>
            <a:pPr marL="91440" lvl="0" indent="0" algn="l" rtl="0">
              <a:lnSpc>
                <a:spcPct val="70000"/>
              </a:lnSpc>
              <a:spcBef>
                <a:spcPts val="1400"/>
              </a:spcBef>
              <a:spcAft>
                <a:spcPts val="0"/>
              </a:spcAft>
              <a:buSzPts val="500"/>
              <a:buNone/>
            </a:pPr>
            <a:endParaRPr sz="400" dirty="0"/>
          </a:p>
        </p:txBody>
      </p:sp>
      <p:grpSp>
        <p:nvGrpSpPr>
          <p:cNvPr id="9" name="Google Shape;118;p2">
            <a:extLst>
              <a:ext uri="{FF2B5EF4-FFF2-40B4-BE49-F238E27FC236}">
                <a16:creationId xmlns:a16="http://schemas.microsoft.com/office/drawing/2014/main" id="{EF647082-A637-4465-A7EF-84BB16EB2A6E}"/>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F5D0EDB1-A5E6-4A79-AEF3-4CF591362BFB}"/>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8ED2CA81-95A9-4CB6-9AAE-7DF90A228B4C}"/>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DB3170BE-C7A1-4ED1-8BD9-59A94089391E}"/>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C240C8A3-334E-4AC9-A95A-865354689EA6}"/>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
        <p:nvSpPr>
          <p:cNvPr id="7" name="TextBox 6">
            <a:extLst>
              <a:ext uri="{FF2B5EF4-FFF2-40B4-BE49-F238E27FC236}">
                <a16:creationId xmlns:a16="http://schemas.microsoft.com/office/drawing/2014/main" id="{B77891F1-A82D-4E1D-ACF9-752DCFEE355B}"/>
              </a:ext>
            </a:extLst>
          </p:cNvPr>
          <p:cNvSpPr txBox="1"/>
          <p:nvPr/>
        </p:nvSpPr>
        <p:spPr>
          <a:xfrm>
            <a:off x="1083371" y="2371580"/>
            <a:ext cx="4471724" cy="1754326"/>
          </a:xfrm>
          <a:prstGeom prst="rect">
            <a:avLst/>
          </a:prstGeom>
          <a:noFill/>
        </p:spPr>
        <p:txBody>
          <a:bodyPr wrap="square" rtlCol="0">
            <a:spAutoFit/>
          </a:bodyPr>
          <a:lstStyle/>
          <a:p>
            <a:r>
              <a:rPr lang="en-US" sz="1800" b="1" dirty="0">
                <a:solidFill>
                  <a:srgbClr val="3F3F3F"/>
                </a:solidFill>
                <a:latin typeface="Calibri" panose="020F0502020204030204" pitchFamily="34" charset="0"/>
                <a:cs typeface="Calibri" panose="020F0502020204030204" pitchFamily="34" charset="0"/>
              </a:rPr>
              <a:t>1. IOT sensors onboard trains and tracks</a:t>
            </a:r>
          </a:p>
          <a:p>
            <a:r>
              <a:rPr lang="en-US" sz="1800" dirty="0">
                <a:solidFill>
                  <a:srgbClr val="3F3F3F"/>
                </a:solidFill>
                <a:latin typeface="Calibri" panose="020F0502020204030204" pitchFamily="34" charset="0"/>
                <a:cs typeface="Calibri" panose="020F0502020204030204" pitchFamily="34" charset="0"/>
              </a:rPr>
              <a:t>GPS and balises</a:t>
            </a:r>
          </a:p>
          <a:p>
            <a:r>
              <a:rPr lang="en-US" sz="1800" dirty="0">
                <a:solidFill>
                  <a:srgbClr val="3F3F3F"/>
                </a:solidFill>
                <a:latin typeface="Calibri" panose="020F0502020204030204" pitchFamily="34" charset="0"/>
                <a:cs typeface="Calibri" panose="020F0502020204030204" pitchFamily="34" charset="0"/>
              </a:rPr>
              <a:t>Motor sensors</a:t>
            </a:r>
          </a:p>
          <a:p>
            <a:r>
              <a:rPr lang="en-US" sz="1800" dirty="0">
                <a:solidFill>
                  <a:srgbClr val="3F3F3F"/>
                </a:solidFill>
                <a:latin typeface="Calibri" panose="020F0502020204030204" pitchFamily="34" charset="0"/>
                <a:cs typeface="Calibri" panose="020F0502020204030204" pitchFamily="34" charset="0"/>
              </a:rPr>
              <a:t>Accelerometer</a:t>
            </a:r>
            <a:br>
              <a:rPr lang="en-US" sz="1800" dirty="0">
                <a:solidFill>
                  <a:srgbClr val="3F3F3F"/>
                </a:solidFill>
                <a:latin typeface="Calibri" panose="020F0502020204030204" pitchFamily="34" charset="0"/>
                <a:cs typeface="Calibri" panose="020F0502020204030204" pitchFamily="34" charset="0"/>
              </a:rPr>
            </a:br>
            <a:r>
              <a:rPr lang="en-US" sz="1800" dirty="0">
                <a:solidFill>
                  <a:srgbClr val="3F3F3F"/>
                </a:solidFill>
                <a:latin typeface="Calibri" panose="020F0502020204030204" pitchFamily="34" charset="0"/>
                <a:cs typeface="Calibri" panose="020F0502020204030204" pitchFamily="34" charset="0"/>
              </a:rPr>
              <a:t>Seat occupancy data from trains</a:t>
            </a:r>
            <a:br>
              <a:rPr lang="en-US" sz="1800" dirty="0">
                <a:solidFill>
                  <a:srgbClr val="3F3F3F"/>
                </a:solidFill>
                <a:latin typeface="Calibri" panose="020F0502020204030204" pitchFamily="34" charset="0"/>
                <a:cs typeface="Calibri" panose="020F0502020204030204" pitchFamily="34" charset="0"/>
              </a:rPr>
            </a:br>
            <a:r>
              <a:rPr lang="en-US" sz="1800" dirty="0">
                <a:solidFill>
                  <a:srgbClr val="3F3F3F"/>
                </a:solidFill>
                <a:latin typeface="Calibri" panose="020F0502020204030204" pitchFamily="34" charset="0"/>
                <a:cs typeface="Calibri" panose="020F0502020204030204" pitchFamily="34" charset="0"/>
              </a:rPr>
              <a:t>Energy Consumption and Emission Sensors</a:t>
            </a:r>
          </a:p>
        </p:txBody>
      </p:sp>
      <p:sp>
        <p:nvSpPr>
          <p:cNvPr id="14" name="TextBox 13">
            <a:extLst>
              <a:ext uri="{FF2B5EF4-FFF2-40B4-BE49-F238E27FC236}">
                <a16:creationId xmlns:a16="http://schemas.microsoft.com/office/drawing/2014/main" id="{2E5C9FD6-93D6-4FDF-ACA7-6ABCBF23F19F}"/>
              </a:ext>
            </a:extLst>
          </p:cNvPr>
          <p:cNvSpPr txBox="1"/>
          <p:nvPr/>
        </p:nvSpPr>
        <p:spPr>
          <a:xfrm>
            <a:off x="5555095" y="2422093"/>
            <a:ext cx="2831106" cy="1477328"/>
          </a:xfrm>
          <a:prstGeom prst="rect">
            <a:avLst/>
          </a:prstGeom>
          <a:noFill/>
        </p:spPr>
        <p:txBody>
          <a:bodyPr wrap="square" rtlCol="0">
            <a:spAutoFit/>
          </a:bodyPr>
          <a:lstStyle/>
          <a:p>
            <a:r>
              <a:rPr lang="en-US" sz="1800" b="1" dirty="0">
                <a:solidFill>
                  <a:srgbClr val="3F3F3F"/>
                </a:solidFill>
                <a:latin typeface="Calibri" panose="020F0502020204030204" pitchFamily="34" charset="0"/>
                <a:cs typeface="Calibri" panose="020F0502020204030204" pitchFamily="34" charset="0"/>
              </a:rPr>
              <a:t>2. PL Controllers</a:t>
            </a:r>
          </a:p>
          <a:p>
            <a:r>
              <a:rPr lang="en-US" sz="1800" dirty="0">
                <a:solidFill>
                  <a:srgbClr val="3F3F3F"/>
                </a:solidFill>
                <a:latin typeface="Calibri" panose="020F0502020204030204" pitchFamily="34" charset="0"/>
                <a:cs typeface="Calibri" panose="020F0502020204030204" pitchFamily="34" charset="0"/>
              </a:rPr>
              <a:t>Signal controllers</a:t>
            </a:r>
          </a:p>
          <a:p>
            <a:r>
              <a:rPr lang="en-US" sz="1800" dirty="0">
                <a:solidFill>
                  <a:srgbClr val="3F3F3F"/>
                </a:solidFill>
                <a:latin typeface="Calibri" panose="020F0502020204030204" pitchFamily="34" charset="0"/>
                <a:cs typeface="Calibri" panose="020F0502020204030204" pitchFamily="34" charset="0"/>
              </a:rPr>
              <a:t>Level crossing controllers</a:t>
            </a:r>
          </a:p>
          <a:p>
            <a:r>
              <a:rPr lang="en-US" sz="1800" dirty="0">
                <a:solidFill>
                  <a:srgbClr val="3F3F3F"/>
                </a:solidFill>
                <a:latin typeface="Calibri" panose="020F0502020204030204" pitchFamily="34" charset="0"/>
                <a:cs typeface="Calibri" panose="020F0502020204030204" pitchFamily="34" charset="0"/>
              </a:rPr>
              <a:t>Switching controllers</a:t>
            </a:r>
          </a:p>
          <a:p>
            <a:r>
              <a:rPr lang="en-US" sz="1800" dirty="0">
                <a:solidFill>
                  <a:srgbClr val="3F3F3F"/>
                </a:solidFill>
                <a:latin typeface="Calibri" panose="020F0502020204030204" pitchFamily="34" charset="0"/>
                <a:cs typeface="Calibri" panose="020F0502020204030204" pitchFamily="34" charset="0"/>
              </a:rPr>
              <a:t>Motor controllers</a:t>
            </a:r>
          </a:p>
        </p:txBody>
      </p:sp>
      <p:sp>
        <p:nvSpPr>
          <p:cNvPr id="15" name="TextBox 14">
            <a:extLst>
              <a:ext uri="{FF2B5EF4-FFF2-40B4-BE49-F238E27FC236}">
                <a16:creationId xmlns:a16="http://schemas.microsoft.com/office/drawing/2014/main" id="{B4678A38-C169-4969-8469-C6C2F4028B84}"/>
              </a:ext>
            </a:extLst>
          </p:cNvPr>
          <p:cNvSpPr txBox="1"/>
          <p:nvPr/>
        </p:nvSpPr>
        <p:spPr>
          <a:xfrm>
            <a:off x="9098453" y="2371580"/>
            <a:ext cx="1865288" cy="1754326"/>
          </a:xfrm>
          <a:prstGeom prst="rect">
            <a:avLst/>
          </a:prstGeom>
          <a:noFill/>
        </p:spPr>
        <p:txBody>
          <a:bodyPr wrap="square" rtlCol="0">
            <a:spAutoFit/>
          </a:bodyPr>
          <a:lstStyle/>
          <a:p>
            <a:r>
              <a:rPr lang="en-US" sz="1800" b="1" dirty="0">
                <a:solidFill>
                  <a:srgbClr val="3F3F3F"/>
                </a:solidFill>
                <a:latin typeface="Calibri" panose="020F0502020204030204" pitchFamily="34" charset="0"/>
                <a:cs typeface="Calibri" panose="020F0502020204030204" pitchFamily="34" charset="0"/>
              </a:rPr>
              <a:t>3. Actuators</a:t>
            </a:r>
          </a:p>
          <a:p>
            <a:r>
              <a:rPr lang="en-US" sz="1800" dirty="0">
                <a:solidFill>
                  <a:srgbClr val="3F3F3F"/>
                </a:solidFill>
                <a:latin typeface="Calibri" panose="020F0502020204030204" pitchFamily="34" charset="0"/>
                <a:cs typeface="Calibri" panose="020F0502020204030204" pitchFamily="34" charset="0"/>
              </a:rPr>
              <a:t>Signals</a:t>
            </a:r>
            <a:br>
              <a:rPr lang="en-US" sz="1800" dirty="0">
                <a:solidFill>
                  <a:srgbClr val="3F3F3F"/>
                </a:solidFill>
                <a:latin typeface="Calibri" panose="020F0502020204030204" pitchFamily="34" charset="0"/>
                <a:cs typeface="Calibri" panose="020F0502020204030204" pitchFamily="34" charset="0"/>
              </a:rPr>
            </a:br>
            <a:r>
              <a:rPr lang="en-US" sz="1800" dirty="0">
                <a:solidFill>
                  <a:srgbClr val="3F3F3F"/>
                </a:solidFill>
                <a:latin typeface="Calibri" panose="020F0502020204030204" pitchFamily="34" charset="0"/>
                <a:cs typeface="Calibri" panose="020F0502020204030204" pitchFamily="34" charset="0"/>
              </a:rPr>
              <a:t>Level crossings</a:t>
            </a:r>
            <a:br>
              <a:rPr lang="en-US" sz="1800" dirty="0">
                <a:solidFill>
                  <a:srgbClr val="3F3F3F"/>
                </a:solidFill>
                <a:latin typeface="Calibri" panose="020F0502020204030204" pitchFamily="34" charset="0"/>
                <a:cs typeface="Calibri" panose="020F0502020204030204" pitchFamily="34" charset="0"/>
              </a:rPr>
            </a:br>
            <a:r>
              <a:rPr lang="en-US" sz="1800" dirty="0">
                <a:solidFill>
                  <a:srgbClr val="3F3F3F"/>
                </a:solidFill>
                <a:latin typeface="Calibri" panose="020F0502020204030204" pitchFamily="34" charset="0"/>
                <a:cs typeface="Calibri" panose="020F0502020204030204" pitchFamily="34" charset="0"/>
              </a:rPr>
              <a:t>Switching</a:t>
            </a:r>
            <a:br>
              <a:rPr lang="en-US" sz="1800" dirty="0">
                <a:solidFill>
                  <a:srgbClr val="3F3F3F"/>
                </a:solidFill>
                <a:latin typeface="Calibri" panose="020F0502020204030204" pitchFamily="34" charset="0"/>
                <a:cs typeface="Calibri" panose="020F0502020204030204" pitchFamily="34" charset="0"/>
              </a:rPr>
            </a:br>
            <a:r>
              <a:rPr lang="en-US" sz="1800" dirty="0">
                <a:solidFill>
                  <a:srgbClr val="3F3F3F"/>
                </a:solidFill>
                <a:latin typeface="Calibri" panose="020F0502020204030204" pitchFamily="34" charset="0"/>
                <a:cs typeface="Calibri" panose="020F0502020204030204" pitchFamily="34" charset="0"/>
              </a:rPr>
              <a:t>Motor control</a:t>
            </a:r>
            <a:br>
              <a:rPr lang="en-US" sz="1800" dirty="0">
                <a:solidFill>
                  <a:srgbClr val="3F3F3F"/>
                </a:solidFill>
                <a:latin typeface="Calibri" panose="020F0502020204030204" pitchFamily="34" charset="0"/>
                <a:cs typeface="Calibri" panose="020F0502020204030204" pitchFamily="34" charset="0"/>
              </a:rPr>
            </a:br>
            <a:endParaRPr lang="en-US" sz="1800" dirty="0">
              <a:solidFill>
                <a:srgbClr val="3F3F3F"/>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21BFB517-0D68-49CB-9E93-E4FFE8A524EC}"/>
              </a:ext>
            </a:extLst>
          </p:cNvPr>
          <p:cNvSpPr txBox="1"/>
          <p:nvPr/>
        </p:nvSpPr>
        <p:spPr>
          <a:xfrm>
            <a:off x="1064435" y="4435907"/>
            <a:ext cx="2826375" cy="1477328"/>
          </a:xfrm>
          <a:prstGeom prst="rect">
            <a:avLst/>
          </a:prstGeom>
          <a:noFill/>
        </p:spPr>
        <p:txBody>
          <a:bodyPr wrap="square" rtlCol="0">
            <a:spAutoFit/>
          </a:bodyPr>
          <a:lstStyle/>
          <a:p>
            <a:r>
              <a:rPr lang="en-US" sz="1800" b="1" dirty="0">
                <a:solidFill>
                  <a:srgbClr val="3F3F3F"/>
                </a:solidFill>
                <a:latin typeface="Calibri" panose="020F0502020204030204" pitchFamily="34" charset="0"/>
                <a:cs typeface="Calibri" panose="020F0502020204030204" pitchFamily="34" charset="0"/>
              </a:rPr>
              <a:t>4. Applications</a:t>
            </a:r>
          </a:p>
          <a:p>
            <a:r>
              <a:rPr lang="en-US" sz="1800" b="0" i="0" dirty="0">
                <a:solidFill>
                  <a:srgbClr val="3F3F3F"/>
                </a:solidFill>
                <a:effectLst/>
                <a:latin typeface="Calibri" panose="020F0502020204030204" pitchFamily="34" charset="0"/>
                <a:ea typeface="Calibri" panose="020F0502020204030204" pitchFamily="34" charset="0"/>
                <a:cs typeface="Calibri" panose="020F0502020204030204" pitchFamily="34" charset="0"/>
              </a:rPr>
              <a:t>Customer applications</a:t>
            </a:r>
            <a:endParaRPr lang="en-US" sz="1800" b="0" i="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r>
              <a:rPr lang="en-US" sz="1800" b="0" i="0" dirty="0">
                <a:solidFill>
                  <a:srgbClr val="3F3F3F"/>
                </a:solidFill>
                <a:effectLst/>
                <a:latin typeface="Calibri" panose="020F0502020204030204" pitchFamily="34" charset="0"/>
                <a:ea typeface="Calibri" panose="020F0502020204030204" pitchFamily="34" charset="0"/>
                <a:cs typeface="Calibri" panose="020F0502020204030204" pitchFamily="34" charset="0"/>
              </a:rPr>
              <a:t>Central monitoring service</a:t>
            </a:r>
            <a:endParaRPr lang="en-US" sz="2400" dirty="0">
              <a:effectLst/>
            </a:endParaRPr>
          </a:p>
          <a:p>
            <a:r>
              <a:rPr lang="en-US" sz="1800" b="0" i="0" dirty="0">
                <a:solidFill>
                  <a:srgbClr val="3F3F3F"/>
                </a:solidFill>
                <a:effectLst/>
                <a:latin typeface="Calibri" panose="020F0502020204030204" pitchFamily="34" charset="0"/>
                <a:ea typeface="Calibri" panose="020F0502020204030204" pitchFamily="34" charset="0"/>
                <a:cs typeface="Calibri" panose="020F0502020204030204" pitchFamily="34" charset="0"/>
              </a:rPr>
              <a:t>Central signaling system</a:t>
            </a:r>
            <a:br>
              <a:rPr lang="en-US" sz="1800" dirty="0">
                <a:solidFill>
                  <a:srgbClr val="3F3F3F"/>
                </a:solidFill>
                <a:latin typeface="Calibri" panose="020F0502020204030204" pitchFamily="34" charset="0"/>
                <a:cs typeface="Calibri" panose="020F0502020204030204" pitchFamily="34" charset="0"/>
              </a:rPr>
            </a:br>
            <a:endParaRPr lang="en-US" sz="1800" dirty="0">
              <a:solidFill>
                <a:srgbClr val="3F3F3F"/>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0B7662B-2FA0-411C-A3B1-09A4E8780306}"/>
              </a:ext>
            </a:extLst>
          </p:cNvPr>
          <p:cNvSpPr txBox="1"/>
          <p:nvPr/>
        </p:nvSpPr>
        <p:spPr>
          <a:xfrm>
            <a:off x="5555095" y="4446774"/>
            <a:ext cx="3198128" cy="646331"/>
          </a:xfrm>
          <a:prstGeom prst="rect">
            <a:avLst/>
          </a:prstGeom>
          <a:noFill/>
        </p:spPr>
        <p:txBody>
          <a:bodyPr wrap="square" rtlCol="0">
            <a:spAutoFit/>
          </a:bodyPr>
          <a:lstStyle/>
          <a:p>
            <a:r>
              <a:rPr lang="en-US" sz="1800" b="1" dirty="0">
                <a:solidFill>
                  <a:srgbClr val="3F3F3F"/>
                </a:solidFill>
                <a:latin typeface="Calibri" panose="020F0502020204030204" pitchFamily="34" charset="0"/>
                <a:cs typeface="Calibri" panose="020F0502020204030204" pitchFamily="34" charset="0"/>
              </a:rPr>
              <a:t>5. Control Systems</a:t>
            </a:r>
          </a:p>
          <a:p>
            <a:r>
              <a:rPr lang="en-US" sz="1800" b="0" i="0" dirty="0">
                <a:solidFill>
                  <a:srgbClr val="3F3F3F"/>
                </a:solidFill>
                <a:effectLst/>
                <a:latin typeface="Calibri" panose="020F0502020204030204" pitchFamily="34" charset="0"/>
                <a:ea typeface="Calibri" panose="020F0502020204030204" pitchFamily="34" charset="0"/>
                <a:cs typeface="Calibri" panose="020F0502020204030204" pitchFamily="34" charset="0"/>
              </a:rPr>
              <a:t>Anomaly detection</a:t>
            </a:r>
            <a:endParaRPr lang="en-US" sz="1800" dirty="0">
              <a:solidFill>
                <a:srgbClr val="3F3F3F"/>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BAE45844-748F-4291-B7DD-546E9B859BF0}"/>
              </a:ext>
            </a:extLst>
          </p:cNvPr>
          <p:cNvSpPr txBox="1"/>
          <p:nvPr/>
        </p:nvSpPr>
        <p:spPr>
          <a:xfrm>
            <a:off x="9098453" y="4435907"/>
            <a:ext cx="3198128" cy="923330"/>
          </a:xfrm>
          <a:prstGeom prst="rect">
            <a:avLst/>
          </a:prstGeom>
          <a:noFill/>
        </p:spPr>
        <p:txBody>
          <a:bodyPr wrap="square" rtlCol="0">
            <a:spAutoFit/>
          </a:bodyPr>
          <a:lstStyle/>
          <a:p>
            <a:r>
              <a:rPr lang="en-US" sz="1800" b="1" dirty="0">
                <a:solidFill>
                  <a:srgbClr val="3F3F3F"/>
                </a:solidFill>
                <a:latin typeface="Calibri" panose="020F0502020204030204" pitchFamily="34" charset="0"/>
                <a:cs typeface="Calibri" panose="020F0502020204030204" pitchFamily="34" charset="0"/>
              </a:rPr>
              <a:t>6. Local Databases</a:t>
            </a:r>
          </a:p>
          <a:p>
            <a:r>
              <a:rPr lang="en-US" sz="1800" b="0" i="0" dirty="0">
                <a:solidFill>
                  <a:srgbClr val="3F3F3F"/>
                </a:solidFill>
                <a:effectLst/>
                <a:latin typeface="Calibri" panose="020F0502020204030204" pitchFamily="34" charset="0"/>
                <a:ea typeface="Calibri" panose="020F0502020204030204" pitchFamily="34" charset="0"/>
                <a:cs typeface="Calibri" panose="020F0502020204030204" pitchFamily="34" charset="0"/>
              </a:rPr>
              <a:t>Ticketing databases</a:t>
            </a:r>
          </a:p>
          <a:p>
            <a:r>
              <a:rPr lang="en-US" sz="1800" b="0" i="0" dirty="0">
                <a:solidFill>
                  <a:srgbClr val="3F3F3F"/>
                </a:solidFill>
                <a:effectLst/>
                <a:latin typeface="Calibri" panose="020F0502020204030204" pitchFamily="34" charset="0"/>
                <a:ea typeface="Calibri" panose="020F0502020204030204" pitchFamily="34" charset="0"/>
                <a:cs typeface="Calibri" panose="020F0502020204030204" pitchFamily="34" charset="0"/>
              </a:rPr>
              <a:t>Train schedule </a:t>
            </a:r>
            <a:endParaRPr lang="en-US" sz="1800" dirty="0">
              <a:solidFill>
                <a:srgbClr val="3F3F3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5338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1"/>
          <p:cNvSpPr txBox="1">
            <a:spLocks noGrp="1"/>
          </p:cNvSpPr>
          <p:nvPr>
            <p:ph type="title"/>
          </p:nvPr>
        </p:nvSpPr>
        <p:spPr>
          <a:xfrm>
            <a:off x="1064435" y="142086"/>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Data architecture</a:t>
            </a:r>
            <a:endParaRPr/>
          </a:p>
        </p:txBody>
      </p:sp>
      <p:sp>
        <p:nvSpPr>
          <p:cNvPr id="245" name="Google Shape;245;p11"/>
          <p:cNvSpPr txBox="1">
            <a:spLocks noGrp="1"/>
          </p:cNvSpPr>
          <p:nvPr>
            <p:ph type="body" idx="1"/>
          </p:nvPr>
        </p:nvSpPr>
        <p:spPr>
          <a:xfrm>
            <a:off x="866594" y="1894069"/>
            <a:ext cx="10515600" cy="435133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000"/>
              <a:buNone/>
            </a:pPr>
            <a:r>
              <a:rPr lang="en-US" b="1" dirty="0"/>
              <a:t>Data Subscribers</a:t>
            </a:r>
            <a:endParaRPr dirty="0"/>
          </a:p>
          <a:p>
            <a:pPr marL="514350" lvl="0" indent="-514350" algn="just" rtl="0">
              <a:lnSpc>
                <a:spcPct val="90000"/>
              </a:lnSpc>
              <a:spcBef>
                <a:spcPts val="1400"/>
              </a:spcBef>
              <a:spcAft>
                <a:spcPts val="0"/>
              </a:spcAft>
              <a:buSzPts val="2000"/>
              <a:buAutoNum type="arabicPeriod"/>
            </a:pPr>
            <a:r>
              <a:rPr lang="en-US" b="1" dirty="0"/>
              <a:t>Databases/Data lake to permanently store data: </a:t>
            </a:r>
            <a:r>
              <a:rPr lang="en-US" dirty="0"/>
              <a:t>Centralized data store for historic data of the enterprise</a:t>
            </a:r>
            <a:endParaRPr dirty="0"/>
          </a:p>
          <a:p>
            <a:pPr marL="514350" lvl="0" indent="-514350" algn="just" rtl="0">
              <a:lnSpc>
                <a:spcPct val="90000"/>
              </a:lnSpc>
              <a:spcBef>
                <a:spcPts val="1400"/>
              </a:spcBef>
              <a:spcAft>
                <a:spcPts val="0"/>
              </a:spcAft>
              <a:buSzPts val="2000"/>
              <a:buAutoNum type="arabicPeriod"/>
            </a:pPr>
            <a:r>
              <a:rPr lang="en-US" b="1" dirty="0"/>
              <a:t>Visualization platforms: </a:t>
            </a:r>
            <a:r>
              <a:rPr lang="en-US" dirty="0"/>
              <a:t>Platforms to graphically display real time data from the UNS</a:t>
            </a:r>
            <a:endParaRPr dirty="0"/>
          </a:p>
          <a:p>
            <a:pPr marL="514350" lvl="0" indent="-514350" algn="just" rtl="0">
              <a:lnSpc>
                <a:spcPct val="90000"/>
              </a:lnSpc>
              <a:spcBef>
                <a:spcPts val="1400"/>
              </a:spcBef>
              <a:spcAft>
                <a:spcPts val="0"/>
              </a:spcAft>
              <a:buSzPts val="2000"/>
              <a:buAutoNum type="arabicPeriod"/>
            </a:pPr>
            <a:r>
              <a:rPr lang="en-US" b="1" dirty="0"/>
              <a:t>Web/Mobile applications: </a:t>
            </a:r>
            <a:r>
              <a:rPr lang="en-US" dirty="0"/>
              <a:t>Applications used by any of the stakeholders that require data from the UNS to obtain a picture of the current status of the enterprise</a:t>
            </a:r>
            <a:endParaRPr dirty="0"/>
          </a:p>
          <a:p>
            <a:pPr marL="514350" lvl="0" indent="-514350" algn="just" rtl="0">
              <a:lnSpc>
                <a:spcPct val="90000"/>
              </a:lnSpc>
              <a:spcBef>
                <a:spcPts val="1400"/>
              </a:spcBef>
              <a:spcAft>
                <a:spcPts val="0"/>
              </a:spcAft>
              <a:buSzPts val="2000"/>
              <a:buAutoNum type="arabicPeriod"/>
            </a:pPr>
            <a:r>
              <a:rPr lang="en-US" b="1" dirty="0"/>
              <a:t>Actuators: </a:t>
            </a:r>
            <a:r>
              <a:rPr lang="en-US" dirty="0"/>
              <a:t>Signals and other devices that can be controlled directly through the UNS throughout the entire enterprise</a:t>
            </a:r>
            <a:endParaRPr dirty="0"/>
          </a:p>
          <a:p>
            <a:pPr marL="514350" lvl="0" indent="-514350" algn="just" rtl="0">
              <a:lnSpc>
                <a:spcPct val="90000"/>
              </a:lnSpc>
              <a:spcBef>
                <a:spcPts val="1400"/>
              </a:spcBef>
              <a:spcAft>
                <a:spcPts val="0"/>
              </a:spcAft>
              <a:buSzPts val="2000"/>
              <a:buAutoNum type="arabicPeriod"/>
            </a:pPr>
            <a:r>
              <a:rPr lang="en-US" b="1" dirty="0"/>
              <a:t>Train onboard unit</a:t>
            </a:r>
            <a:r>
              <a:rPr lang="en-US" dirty="0"/>
              <a:t>: Display units on the train displaying speed, location, signal status, etc.</a:t>
            </a:r>
            <a:endParaRPr dirty="0"/>
          </a:p>
          <a:p>
            <a:pPr marL="514350" lvl="0" indent="-514350" algn="just" rtl="0">
              <a:lnSpc>
                <a:spcPct val="90000"/>
              </a:lnSpc>
              <a:spcBef>
                <a:spcPts val="1400"/>
              </a:spcBef>
              <a:spcAft>
                <a:spcPts val="0"/>
              </a:spcAft>
              <a:buSzPts val="2000"/>
              <a:buAutoNum type="arabicPeriod"/>
            </a:pPr>
            <a:r>
              <a:rPr lang="en-US" b="1" dirty="0"/>
              <a:t>Control systems: </a:t>
            </a:r>
            <a:r>
              <a:rPr lang="en-US" dirty="0"/>
              <a:t>Centralized control system that controls signals, track switches, railway crossings etc.</a:t>
            </a:r>
            <a:endParaRPr dirty="0"/>
          </a:p>
          <a:p>
            <a:pPr marL="514350" lvl="0" indent="-425450" algn="just" rtl="0">
              <a:lnSpc>
                <a:spcPct val="90000"/>
              </a:lnSpc>
              <a:spcBef>
                <a:spcPts val="1400"/>
              </a:spcBef>
              <a:spcAft>
                <a:spcPts val="0"/>
              </a:spcAft>
              <a:buSzPts val="1400"/>
              <a:buNone/>
            </a:pPr>
            <a:endParaRPr sz="1400" b="1" dirty="0"/>
          </a:p>
          <a:p>
            <a:pPr marL="0" lvl="0" indent="0" algn="just" rtl="0">
              <a:lnSpc>
                <a:spcPct val="90000"/>
              </a:lnSpc>
              <a:spcBef>
                <a:spcPts val="1400"/>
              </a:spcBef>
              <a:spcAft>
                <a:spcPts val="0"/>
              </a:spcAft>
              <a:buSzPts val="2000"/>
              <a:buNone/>
            </a:pPr>
            <a:endParaRPr dirty="0"/>
          </a:p>
          <a:p>
            <a:pPr marL="91440" lvl="0" indent="0" algn="just" rtl="0">
              <a:lnSpc>
                <a:spcPct val="90000"/>
              </a:lnSpc>
              <a:spcBef>
                <a:spcPts val="1400"/>
              </a:spcBef>
              <a:spcAft>
                <a:spcPts val="0"/>
              </a:spcAft>
              <a:buSzPts val="2000"/>
              <a:buNone/>
            </a:pPr>
            <a:endParaRPr dirty="0"/>
          </a:p>
        </p:txBody>
      </p:sp>
      <p:grpSp>
        <p:nvGrpSpPr>
          <p:cNvPr id="9" name="Google Shape;118;p2">
            <a:extLst>
              <a:ext uri="{FF2B5EF4-FFF2-40B4-BE49-F238E27FC236}">
                <a16:creationId xmlns:a16="http://schemas.microsoft.com/office/drawing/2014/main" id="{1AA2D040-11FC-46C1-91FE-C8144AD9A0D2}"/>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A34E9EBA-91C2-4C51-9206-34FE9ED22582}"/>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DB13D387-4CCF-4FE8-9884-C31C0CC1CBFF}"/>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9554C049-3365-48B7-BA6B-69C28A432CBB}"/>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3CA71A7D-C159-4A5B-B287-5939E44BC528}"/>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54"/>
        <p:cNvGrpSpPr/>
        <p:nvPr/>
      </p:nvGrpSpPr>
      <p:grpSpPr>
        <a:xfrm>
          <a:off x="0" y="0"/>
          <a:ext cx="0" cy="0"/>
          <a:chOff x="0" y="0"/>
          <a:chExt cx="0" cy="0"/>
        </a:xfrm>
      </p:grpSpPr>
      <p:pic>
        <p:nvPicPr>
          <p:cNvPr id="7" name="Graphic 6">
            <a:extLst>
              <a:ext uri="{FF2B5EF4-FFF2-40B4-BE49-F238E27FC236}">
                <a16:creationId xmlns:a16="http://schemas.microsoft.com/office/drawing/2014/main" id="{83319637-E73A-458E-AADD-82DCA18095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73440"/>
            <a:ext cx="12192000" cy="5711120"/>
          </a:xfrm>
          <a:prstGeom prst="rect">
            <a:avLst/>
          </a:prstGeom>
        </p:spPr>
      </p:pic>
      <p:sp>
        <p:nvSpPr>
          <p:cNvPr id="3" name="Google Shape;178;p8">
            <a:extLst>
              <a:ext uri="{FF2B5EF4-FFF2-40B4-BE49-F238E27FC236}">
                <a16:creationId xmlns:a16="http://schemas.microsoft.com/office/drawing/2014/main" id="{B66CF2EB-E924-4C93-9742-718826C9359A}"/>
              </a:ext>
            </a:extLst>
          </p:cNvPr>
          <p:cNvSpPr txBox="1">
            <a:spLocks/>
          </p:cNvSpPr>
          <p:nvPr/>
        </p:nvSpPr>
        <p:spPr>
          <a:xfrm>
            <a:off x="2667000" y="0"/>
            <a:ext cx="6858000" cy="411267"/>
          </a:xfrm>
          <a:prstGeom prst="rect">
            <a:avLst/>
          </a:prstGeom>
          <a:solidFill>
            <a:srgbClr val="92D050"/>
          </a:solidFill>
          <a:ln>
            <a:noFill/>
          </a:ln>
        </p:spPr>
        <p:txBody>
          <a:bodyPr spcFirstLastPara="1" wrap="square" lIns="91425" tIns="45700" rIns="91425" bIns="45700" anchor="b"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85000"/>
              </a:lnSpc>
              <a:buSzPts val="4800"/>
              <a:buFont typeface="Calibri"/>
              <a:buNone/>
            </a:pPr>
            <a:r>
              <a:rPr lang="en-US" sz="2800" b="1" dirty="0"/>
              <a:t>Data Architecture</a:t>
            </a:r>
            <a:endParaRPr lang="en-US" sz="6600" b="1" dirty="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35d2929f35e_0_32"/>
          <p:cNvSpPr txBox="1">
            <a:spLocks noGrp="1"/>
          </p:cNvSpPr>
          <p:nvPr>
            <p:ph type="title"/>
          </p:nvPr>
        </p:nvSpPr>
        <p:spPr>
          <a:xfrm>
            <a:off x="838200" y="418502"/>
            <a:ext cx="10515600" cy="13257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dirty="0"/>
              <a:t>Data architecture</a:t>
            </a:r>
            <a:endParaRPr dirty="0"/>
          </a:p>
        </p:txBody>
      </p:sp>
      <p:sp>
        <p:nvSpPr>
          <p:cNvPr id="278" name="Google Shape;278;g35d2929f35e_0_32"/>
          <p:cNvSpPr txBox="1"/>
          <p:nvPr/>
        </p:nvSpPr>
        <p:spPr>
          <a:xfrm>
            <a:off x="1291767" y="2239253"/>
            <a:ext cx="9791869" cy="15696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rgbClr val="3F3F3F"/>
                </a:solidFill>
                <a:latin typeface="Calibri" panose="020F0502020204030204" pitchFamily="34" charset="0"/>
                <a:cs typeface="Calibri" panose="020F0502020204030204" pitchFamily="34" charset="0"/>
              </a:rPr>
              <a:t>While the UNS presentation layer deals with forwarding of real time data, it does not provide any data storage capabilities. To represent this, we define a permanent data architecture to represent flow of the data that requires to be stored for the long term. </a:t>
            </a:r>
            <a:endParaRPr sz="1800" dirty="0">
              <a:solidFill>
                <a:srgbClr val="3F3F3F"/>
              </a:solidFill>
              <a:latin typeface="Calibri" panose="020F0502020204030204" pitchFamily="34" charset="0"/>
              <a:ea typeface="Calibri"/>
              <a:cs typeface="Calibri" panose="020F0502020204030204" pitchFamily="34" charset="0"/>
              <a:sym typeface="Calibri"/>
            </a:endParaRPr>
          </a:p>
        </p:txBody>
      </p:sp>
      <p:grpSp>
        <p:nvGrpSpPr>
          <p:cNvPr id="9" name="Google Shape;118;p2">
            <a:extLst>
              <a:ext uri="{FF2B5EF4-FFF2-40B4-BE49-F238E27FC236}">
                <a16:creationId xmlns:a16="http://schemas.microsoft.com/office/drawing/2014/main" id="{9A5F4307-F8B6-45C4-8AB0-17A3CBAB258A}"/>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93D1E092-3F53-4ED3-BB46-2A09692CB979}"/>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A3237C4A-BCC2-4A7A-B37D-E5B31DF8056B}"/>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50CE12A8-99C4-4DA2-A536-645C18D62BF9}"/>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F3F7D231-72D3-48E0-B138-9216CB06CC59}"/>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pic>
        <p:nvPicPr>
          <p:cNvPr id="5" name="Graphic 4">
            <a:extLst>
              <a:ext uri="{FF2B5EF4-FFF2-40B4-BE49-F238E27FC236}">
                <a16:creationId xmlns:a16="http://schemas.microsoft.com/office/drawing/2014/main" id="{B84616F4-64C8-44BC-AA7B-5C49C62C5E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54886"/>
            <a:ext cx="12192000" cy="5748228"/>
          </a:xfrm>
          <a:prstGeom prst="rect">
            <a:avLst/>
          </a:prstGeom>
        </p:spPr>
      </p:pic>
      <p:sp>
        <p:nvSpPr>
          <p:cNvPr id="3" name="Google Shape;178;p8">
            <a:extLst>
              <a:ext uri="{FF2B5EF4-FFF2-40B4-BE49-F238E27FC236}">
                <a16:creationId xmlns:a16="http://schemas.microsoft.com/office/drawing/2014/main" id="{A2ED69BE-E430-47E3-A121-8454014C990F}"/>
              </a:ext>
            </a:extLst>
          </p:cNvPr>
          <p:cNvSpPr txBox="1">
            <a:spLocks/>
          </p:cNvSpPr>
          <p:nvPr/>
        </p:nvSpPr>
        <p:spPr>
          <a:xfrm>
            <a:off x="2667000" y="0"/>
            <a:ext cx="6858000" cy="411267"/>
          </a:xfrm>
          <a:prstGeom prst="rect">
            <a:avLst/>
          </a:prstGeom>
          <a:solidFill>
            <a:srgbClr val="92D050"/>
          </a:solidFill>
          <a:ln>
            <a:noFill/>
          </a:ln>
        </p:spPr>
        <p:txBody>
          <a:bodyPr spcFirstLastPara="1" wrap="square" lIns="91425" tIns="45700" rIns="91425" bIns="45700" anchor="b"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85000"/>
              </a:lnSpc>
              <a:buSzPts val="4800"/>
              <a:buFont typeface="Calibri"/>
              <a:buNone/>
            </a:pPr>
            <a:r>
              <a:rPr lang="en-US" sz="2800" b="1" dirty="0"/>
              <a:t>Permanent Data Architecture</a:t>
            </a:r>
            <a:endParaRPr lang="en-US" sz="6600" b="1" dirty="0">
              <a:solidFill>
                <a:srgbClr val="FFFFFF"/>
              </a:solidFill>
            </a:endParaRPr>
          </a:p>
        </p:txBody>
      </p:sp>
    </p:spTree>
    <p:extLst>
      <p:ext uri="{BB962C8B-B14F-4D97-AF65-F5344CB8AC3E}">
        <p14:creationId xmlns:p14="http://schemas.microsoft.com/office/powerpoint/2010/main" val="2034761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Application Architecture</a:t>
            </a:r>
            <a:endParaRPr/>
          </a:p>
        </p:txBody>
      </p:sp>
      <p:sp>
        <p:nvSpPr>
          <p:cNvPr id="294" name="Google Shape;294;p15"/>
          <p:cNvSpPr txBox="1"/>
          <p:nvPr/>
        </p:nvSpPr>
        <p:spPr>
          <a:xfrm>
            <a:off x="1097280" y="2106132"/>
            <a:ext cx="9969000" cy="3139200"/>
          </a:xfrm>
          <a:prstGeom prst="rect">
            <a:avLst/>
          </a:prstGeom>
          <a:noFill/>
          <a:ln>
            <a:noFill/>
          </a:ln>
        </p:spPr>
        <p:txBody>
          <a:bodyPr spcFirstLastPara="1" wrap="square" lIns="91425" tIns="91425" rIns="91425" bIns="91425" anchor="t" anchorCtr="0">
            <a:noAutofit/>
          </a:bodyPr>
          <a:lstStyle/>
          <a:p>
            <a:pPr marL="342900" lvl="0" indent="-342900" algn="just" rtl="0">
              <a:spcBef>
                <a:spcPts val="0"/>
              </a:spcBef>
              <a:spcAft>
                <a:spcPts val="0"/>
              </a:spcAft>
              <a:buClr>
                <a:schemeClr val="accent1">
                  <a:lumMod val="50000"/>
                </a:schemeClr>
              </a:buClr>
              <a:buSzPct val="100000"/>
              <a:buFont typeface="Arial" panose="020B0604020202020204" pitchFamily="34" charset="0"/>
              <a:buChar char="•"/>
            </a:pPr>
            <a:r>
              <a:rPr lang="en-US" sz="2200" dirty="0">
                <a:solidFill>
                  <a:srgbClr val="3F3F3F"/>
                </a:solidFill>
                <a:latin typeface="Calibri"/>
                <a:ea typeface="Calibri"/>
                <a:cs typeface="Calibri"/>
                <a:sym typeface="Calibri"/>
              </a:rPr>
              <a:t>Application Architecture outlines how applications interact to support business capabilities. It promotes modular, scalable, and reusable systems.</a:t>
            </a:r>
          </a:p>
          <a:p>
            <a:pPr marL="342900" lvl="0" indent="-342900" algn="just" rtl="0">
              <a:spcBef>
                <a:spcPts val="0"/>
              </a:spcBef>
              <a:spcAft>
                <a:spcPts val="0"/>
              </a:spcAft>
              <a:buClr>
                <a:schemeClr val="accent1">
                  <a:lumMod val="50000"/>
                </a:schemeClr>
              </a:buClr>
              <a:buSzPct val="100000"/>
              <a:buFont typeface="Arial" panose="020B0604020202020204" pitchFamily="34" charset="0"/>
              <a:buChar char="•"/>
            </a:pPr>
            <a:r>
              <a:rPr lang="en-US" sz="2200" dirty="0">
                <a:solidFill>
                  <a:srgbClr val="3F3F3F"/>
                </a:solidFill>
                <a:latin typeface="Calibri"/>
                <a:ea typeface="Calibri"/>
                <a:cs typeface="Calibri"/>
                <a:sym typeface="Calibri"/>
              </a:rPr>
              <a:t>Reduces redundancy by consolidating services across domains. Enables integration across legacy and modern systems via APIs. </a:t>
            </a:r>
          </a:p>
          <a:p>
            <a:pPr marL="342900" lvl="0" indent="-342900" algn="just" rtl="0">
              <a:spcBef>
                <a:spcPts val="0"/>
              </a:spcBef>
              <a:spcAft>
                <a:spcPts val="0"/>
              </a:spcAft>
              <a:buClr>
                <a:schemeClr val="accent1">
                  <a:lumMod val="50000"/>
                </a:schemeClr>
              </a:buClr>
              <a:buSzPct val="100000"/>
              <a:buFont typeface="Arial" panose="020B0604020202020204" pitchFamily="34" charset="0"/>
              <a:buChar char="•"/>
            </a:pPr>
            <a:r>
              <a:rPr lang="en-US" sz="2200" dirty="0">
                <a:solidFill>
                  <a:srgbClr val="3F3F3F"/>
                </a:solidFill>
                <a:latin typeface="Calibri"/>
                <a:ea typeface="Calibri"/>
                <a:cs typeface="Calibri"/>
                <a:sym typeface="Calibri"/>
              </a:rPr>
              <a:t>It supports the deployment of Unified Namespace (UNS) for real-time data flow. </a:t>
            </a:r>
          </a:p>
          <a:p>
            <a:pPr marL="342900" lvl="0" indent="-342900" algn="just" rtl="0">
              <a:spcBef>
                <a:spcPts val="0"/>
              </a:spcBef>
              <a:spcAft>
                <a:spcPts val="0"/>
              </a:spcAft>
              <a:buClr>
                <a:schemeClr val="accent1">
                  <a:lumMod val="50000"/>
                </a:schemeClr>
              </a:buClr>
              <a:buSzPct val="100000"/>
              <a:buFont typeface="Arial" panose="020B0604020202020204" pitchFamily="34" charset="0"/>
              <a:buChar char="•"/>
            </a:pPr>
            <a:r>
              <a:rPr lang="en-US" sz="2200" dirty="0">
                <a:solidFill>
                  <a:srgbClr val="3F3F3F"/>
                </a:solidFill>
                <a:latin typeface="Calibri"/>
                <a:ea typeface="Calibri"/>
                <a:cs typeface="Calibri"/>
                <a:sym typeface="Calibri"/>
              </a:rPr>
              <a:t>Migration to event-driven, cloud-compatible platforms. Irish Rail’s digital twin, IoT, and automation initiatives.</a:t>
            </a:r>
            <a:endParaRPr sz="2200" dirty="0">
              <a:solidFill>
                <a:srgbClr val="3F3F3F"/>
              </a:solidFill>
              <a:latin typeface="Calibri"/>
              <a:ea typeface="Calibri"/>
              <a:cs typeface="Calibri"/>
              <a:sym typeface="Calibri"/>
            </a:endParaRPr>
          </a:p>
        </p:txBody>
      </p:sp>
      <p:grpSp>
        <p:nvGrpSpPr>
          <p:cNvPr id="9" name="Google Shape;118;p2">
            <a:extLst>
              <a:ext uri="{FF2B5EF4-FFF2-40B4-BE49-F238E27FC236}">
                <a16:creationId xmlns:a16="http://schemas.microsoft.com/office/drawing/2014/main" id="{F8D2CDD4-A05C-478F-AFB2-216BF073D3C0}"/>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D305E41A-B826-4B67-83B0-BE895255AC01}"/>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10F974F1-EDE2-4CBE-801F-9EE458A1EB0A}"/>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8C80E65D-D9B8-485C-9546-7DFF114A9D8B}"/>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0A0AB532-20FC-44A3-A895-7BE17795566E}"/>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pic>
        <p:nvPicPr>
          <p:cNvPr id="4" name="Graphic 3">
            <a:extLst>
              <a:ext uri="{FF2B5EF4-FFF2-40B4-BE49-F238E27FC236}">
                <a16:creationId xmlns:a16="http://schemas.microsoft.com/office/drawing/2014/main" id="{1CE625D7-1F9F-4DC3-8869-3848B70343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9785" y="0"/>
            <a:ext cx="9532429" cy="6858000"/>
          </a:xfrm>
          <a:prstGeom prst="rect">
            <a:avLst/>
          </a:prstGeom>
        </p:spPr>
      </p:pic>
      <p:sp>
        <p:nvSpPr>
          <p:cNvPr id="3" name="Google Shape;178;p8">
            <a:extLst>
              <a:ext uri="{FF2B5EF4-FFF2-40B4-BE49-F238E27FC236}">
                <a16:creationId xmlns:a16="http://schemas.microsoft.com/office/drawing/2014/main" id="{83E2786F-014B-4642-B27E-07BF751506E8}"/>
              </a:ext>
            </a:extLst>
          </p:cNvPr>
          <p:cNvSpPr txBox="1">
            <a:spLocks/>
          </p:cNvSpPr>
          <p:nvPr/>
        </p:nvSpPr>
        <p:spPr>
          <a:xfrm rot="16200000">
            <a:off x="-3072618" y="3223366"/>
            <a:ext cx="6858000" cy="411267"/>
          </a:xfrm>
          <a:prstGeom prst="rect">
            <a:avLst/>
          </a:prstGeom>
          <a:solidFill>
            <a:srgbClr val="92D050"/>
          </a:solidFill>
          <a:ln>
            <a:noFill/>
          </a:ln>
        </p:spPr>
        <p:txBody>
          <a:bodyPr spcFirstLastPara="1" wrap="square" lIns="91425" tIns="45700" rIns="91425" bIns="45700" anchor="b"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85000"/>
              </a:lnSpc>
              <a:buSzPts val="4800"/>
              <a:buFont typeface="Calibri"/>
              <a:buNone/>
            </a:pPr>
            <a:r>
              <a:rPr lang="en-US" sz="2800" b="1" dirty="0"/>
              <a:t>Application Architecture</a:t>
            </a:r>
            <a:endParaRPr lang="en-US" sz="6600" b="1" dirty="0">
              <a:solidFill>
                <a:srgbClr val="FFFFFF"/>
              </a:solidFill>
            </a:endParaRPr>
          </a:p>
        </p:txBody>
      </p:sp>
    </p:spTree>
    <p:extLst>
      <p:ext uri="{BB962C8B-B14F-4D97-AF65-F5344CB8AC3E}">
        <p14:creationId xmlns:p14="http://schemas.microsoft.com/office/powerpoint/2010/main" val="23229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a:spLocks noGrp="1"/>
          </p:cNvSpPr>
          <p:nvPr>
            <p:ph type="title"/>
          </p:nvPr>
        </p:nvSpPr>
        <p:spPr>
          <a:xfrm>
            <a:off x="1097275" y="940539"/>
            <a:ext cx="10058400" cy="796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The Crew</a:t>
            </a:r>
            <a:endParaRPr/>
          </a:p>
        </p:txBody>
      </p:sp>
      <p:grpSp>
        <p:nvGrpSpPr>
          <p:cNvPr id="118" name="Google Shape;118;p2"/>
          <p:cNvGrpSpPr/>
          <p:nvPr/>
        </p:nvGrpSpPr>
        <p:grpSpPr>
          <a:xfrm>
            <a:off x="1291767" y="73225"/>
            <a:ext cx="9671974" cy="690554"/>
            <a:chOff x="896810" y="3941"/>
            <a:chExt cx="9608558" cy="655050"/>
          </a:xfrm>
        </p:grpSpPr>
        <p:pic>
          <p:nvPicPr>
            <p:cNvPr id="119" name="Google Shape;119;p2" descr="Bruhati Home"/>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20" name="Google Shape;120;p2" descr="Home"/>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1" name="Google Shape;121;p2" descr="Irish Rail logo"/>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22" name="Google Shape;122;p2"/>
            <p:cNvPicPr preferRelativeResize="0"/>
            <p:nvPr/>
          </p:nvPicPr>
          <p:blipFill rotWithShape="1">
            <a:blip r:embed="rId6">
              <a:alphaModFix/>
            </a:blip>
            <a:srcRect/>
            <a:stretch/>
          </p:blipFill>
          <p:spPr>
            <a:xfrm>
              <a:off x="8891375" y="3941"/>
              <a:ext cx="1613993" cy="655050"/>
            </a:xfrm>
            <a:prstGeom prst="rect">
              <a:avLst/>
            </a:prstGeom>
            <a:noFill/>
            <a:ln>
              <a:noFill/>
            </a:ln>
          </p:spPr>
        </p:pic>
      </p:grpSp>
      <p:pic>
        <p:nvPicPr>
          <p:cNvPr id="123" name="Google Shape;123;p2" descr="A person in a suit&#10;&#10;AI-generated content may be incorrect."/>
          <p:cNvPicPr preferRelativeResize="0"/>
          <p:nvPr/>
        </p:nvPicPr>
        <p:blipFill rotWithShape="1">
          <a:blip r:embed="rId7">
            <a:alphaModFix/>
          </a:blip>
          <a:srcRect/>
          <a:stretch/>
        </p:blipFill>
        <p:spPr>
          <a:xfrm>
            <a:off x="405547" y="1988209"/>
            <a:ext cx="2754924" cy="2754924"/>
          </a:xfrm>
          <a:prstGeom prst="rect">
            <a:avLst/>
          </a:prstGeom>
          <a:noFill/>
          <a:ln>
            <a:noFill/>
          </a:ln>
        </p:spPr>
      </p:pic>
      <p:pic>
        <p:nvPicPr>
          <p:cNvPr id="124" name="Google Shape;124;p2" descr="A person sitting in a chair&#10;&#10;AI-generated content may be incorrect."/>
          <p:cNvPicPr preferRelativeResize="0"/>
          <p:nvPr/>
        </p:nvPicPr>
        <p:blipFill rotWithShape="1">
          <a:blip r:embed="rId8">
            <a:alphaModFix/>
          </a:blip>
          <a:srcRect/>
          <a:stretch/>
        </p:blipFill>
        <p:spPr>
          <a:xfrm>
            <a:off x="9198498" y="1983225"/>
            <a:ext cx="2735386" cy="2754924"/>
          </a:xfrm>
          <a:prstGeom prst="rect">
            <a:avLst/>
          </a:prstGeom>
          <a:noFill/>
          <a:ln>
            <a:noFill/>
          </a:ln>
        </p:spPr>
      </p:pic>
      <p:sp>
        <p:nvSpPr>
          <p:cNvPr id="125" name="Google Shape;125;p2"/>
          <p:cNvSpPr txBox="1"/>
          <p:nvPr/>
        </p:nvSpPr>
        <p:spPr>
          <a:xfrm>
            <a:off x="398997" y="5068513"/>
            <a:ext cx="2768100" cy="616800"/>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3F3F3F"/>
              </a:buClr>
              <a:buSzPts val="3600"/>
              <a:buFont typeface="Calibri"/>
              <a:buNone/>
            </a:pPr>
            <a:r>
              <a:rPr lang="en-US" sz="3600" b="1" i="0" u="none" strike="noStrike" cap="none">
                <a:solidFill>
                  <a:srgbClr val="3F3F3F"/>
                </a:solidFill>
                <a:latin typeface="Calibri"/>
                <a:ea typeface="Calibri"/>
                <a:cs typeface="Calibri"/>
                <a:sym typeface="Calibri"/>
              </a:rPr>
              <a:t>Rohan J S</a:t>
            </a:r>
            <a:endParaRPr sz="3600" b="0" i="0" u="none" strike="noStrike" cap="none">
              <a:solidFill>
                <a:srgbClr val="3F3F3F"/>
              </a:solidFill>
              <a:latin typeface="Calibri"/>
              <a:ea typeface="Calibri"/>
              <a:cs typeface="Calibri"/>
              <a:sym typeface="Calibri"/>
            </a:endParaRPr>
          </a:p>
        </p:txBody>
      </p:sp>
      <p:sp>
        <p:nvSpPr>
          <p:cNvPr id="126" name="Google Shape;126;p2"/>
          <p:cNvSpPr txBox="1"/>
          <p:nvPr/>
        </p:nvSpPr>
        <p:spPr>
          <a:xfrm>
            <a:off x="6304438" y="5068509"/>
            <a:ext cx="2711700" cy="616800"/>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3F3F3F"/>
              </a:buClr>
              <a:buSzPts val="3600"/>
              <a:buFont typeface="Calibri"/>
              <a:buNone/>
            </a:pPr>
            <a:r>
              <a:rPr lang="en-US" sz="3600" b="1" i="0" u="none" strike="noStrike" cap="none">
                <a:solidFill>
                  <a:srgbClr val="3F3F3F"/>
                </a:solidFill>
                <a:latin typeface="Calibri"/>
                <a:ea typeface="Calibri"/>
                <a:cs typeface="Calibri"/>
                <a:sym typeface="Calibri"/>
              </a:rPr>
              <a:t>Kushaal S</a:t>
            </a:r>
            <a:endParaRPr/>
          </a:p>
        </p:txBody>
      </p:sp>
      <p:sp>
        <p:nvSpPr>
          <p:cNvPr id="127" name="Google Shape;127;p2"/>
          <p:cNvSpPr txBox="1"/>
          <p:nvPr/>
        </p:nvSpPr>
        <p:spPr>
          <a:xfrm>
            <a:off x="3334489" y="5068509"/>
            <a:ext cx="2711700" cy="616800"/>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3F3F3F"/>
              </a:buClr>
              <a:buSzPts val="3600"/>
              <a:buFont typeface="Calibri"/>
              <a:buNone/>
            </a:pPr>
            <a:r>
              <a:rPr lang="en-US" sz="3600" b="1" i="0" u="none" strike="noStrike" cap="none">
                <a:solidFill>
                  <a:srgbClr val="3F3F3F"/>
                </a:solidFill>
                <a:latin typeface="Calibri"/>
                <a:ea typeface="Calibri"/>
                <a:cs typeface="Calibri"/>
                <a:sym typeface="Calibri"/>
              </a:rPr>
              <a:t>Prajwal M</a:t>
            </a:r>
            <a:endParaRPr sz="4800" b="0" i="0" u="none" strike="noStrike" cap="none">
              <a:solidFill>
                <a:srgbClr val="3F3F3F"/>
              </a:solidFill>
              <a:latin typeface="Calibri"/>
              <a:ea typeface="Calibri"/>
              <a:cs typeface="Calibri"/>
              <a:sym typeface="Calibri"/>
            </a:endParaRPr>
          </a:p>
        </p:txBody>
      </p:sp>
      <p:sp>
        <p:nvSpPr>
          <p:cNvPr id="128" name="Google Shape;128;p2"/>
          <p:cNvSpPr txBox="1"/>
          <p:nvPr/>
        </p:nvSpPr>
        <p:spPr>
          <a:xfrm>
            <a:off x="8811299" y="5068538"/>
            <a:ext cx="3380700" cy="616800"/>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3F3F3F"/>
              </a:buClr>
              <a:buSzPts val="3600"/>
              <a:buFont typeface="Calibri"/>
              <a:buNone/>
            </a:pPr>
            <a:r>
              <a:rPr lang="en-US" sz="3600" b="1" i="0" u="none" strike="noStrike" cap="none">
                <a:solidFill>
                  <a:srgbClr val="3F3F3F"/>
                </a:solidFill>
                <a:latin typeface="Calibri"/>
                <a:ea typeface="Calibri"/>
                <a:cs typeface="Calibri"/>
                <a:sym typeface="Calibri"/>
              </a:rPr>
              <a:t>Pranav D</a:t>
            </a:r>
            <a:endParaRPr sz="4800" b="0" i="0" u="none" strike="noStrike" cap="none">
              <a:solidFill>
                <a:srgbClr val="3F3F3F"/>
              </a:solidFill>
              <a:latin typeface="Calibri"/>
              <a:ea typeface="Calibri"/>
              <a:cs typeface="Calibri"/>
              <a:sym typeface="Calibri"/>
            </a:endParaRPr>
          </a:p>
        </p:txBody>
      </p:sp>
      <p:pic>
        <p:nvPicPr>
          <p:cNvPr id="129" name="Google Shape;129;p2" title="image-removebg-preview.png"/>
          <p:cNvPicPr preferRelativeResize="0"/>
          <p:nvPr/>
        </p:nvPicPr>
        <p:blipFill>
          <a:blip r:embed="rId9">
            <a:alphaModFix/>
          </a:blip>
          <a:stretch>
            <a:fillRect/>
          </a:stretch>
        </p:blipFill>
        <p:spPr>
          <a:xfrm>
            <a:off x="3312875" y="1993800"/>
            <a:ext cx="2754925" cy="2754925"/>
          </a:xfrm>
          <a:prstGeom prst="rect">
            <a:avLst/>
          </a:prstGeom>
          <a:noFill/>
          <a:ln>
            <a:noFill/>
          </a:ln>
        </p:spPr>
      </p:pic>
      <p:pic>
        <p:nvPicPr>
          <p:cNvPr id="11" name="Picture 10">
            <a:extLst>
              <a:ext uri="{FF2B5EF4-FFF2-40B4-BE49-F238E27FC236}">
                <a16:creationId xmlns:a16="http://schemas.microsoft.com/office/drawing/2014/main" id="{2C8580FE-B4AD-4FB8-8A64-95EED3FA06BC}"/>
              </a:ext>
            </a:extLst>
          </p:cNvPr>
          <p:cNvPicPr>
            <a:picLocks noChangeAspect="1"/>
          </p:cNvPicPr>
          <p:nvPr/>
        </p:nvPicPr>
        <p:blipFill>
          <a:blip r:embed="rId10"/>
          <a:stretch>
            <a:fillRect/>
          </a:stretch>
        </p:blipFill>
        <p:spPr>
          <a:xfrm>
            <a:off x="6267750" y="1983225"/>
            <a:ext cx="2754923" cy="27549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D3D3D"/>
              </a:buClr>
              <a:buSzPts val="4800"/>
              <a:buFont typeface="Calibri"/>
              <a:buNone/>
            </a:pPr>
            <a:r>
              <a:rPr lang="en-US" b="1">
                <a:solidFill>
                  <a:srgbClr val="3D3D3D"/>
                </a:solidFill>
                <a:latin typeface="Calibri"/>
                <a:ea typeface="Calibri"/>
                <a:cs typeface="Calibri"/>
                <a:sym typeface="Calibri"/>
              </a:rPr>
              <a:t>Technology Architecture</a:t>
            </a:r>
            <a:endParaRPr/>
          </a:p>
        </p:txBody>
      </p:sp>
      <p:sp>
        <p:nvSpPr>
          <p:cNvPr id="311" name="Google Shape;311;p18"/>
          <p:cNvSpPr txBox="1">
            <a:spLocks noGrp="1"/>
          </p:cNvSpPr>
          <p:nvPr>
            <p:ph type="body" idx="1"/>
          </p:nvPr>
        </p:nvSpPr>
        <p:spPr>
          <a:xfrm>
            <a:off x="1097280" y="1893459"/>
            <a:ext cx="10202173" cy="4325285"/>
          </a:xfrm>
          <a:prstGeom prst="rect">
            <a:avLst/>
          </a:prstGeom>
          <a:noFill/>
          <a:ln>
            <a:noFill/>
          </a:ln>
        </p:spPr>
        <p:txBody>
          <a:bodyPr spcFirstLastPara="1" wrap="square" lIns="91425" tIns="45700" rIns="91425" bIns="45700" anchor="t" anchorCtr="0">
            <a:normAutofit lnSpcReduction="10000"/>
          </a:bodyPr>
          <a:lstStyle/>
          <a:p>
            <a:pPr marL="0" lvl="0" indent="-323850" algn="just" rtl="0">
              <a:lnSpc>
                <a:spcPct val="150000"/>
              </a:lnSpc>
              <a:spcBef>
                <a:spcPts val="115"/>
              </a:spcBef>
              <a:spcAft>
                <a:spcPts val="115"/>
              </a:spcAft>
              <a:buClr>
                <a:srgbClr val="404040"/>
              </a:buClr>
              <a:buSzPts val="1500"/>
              <a:buFont typeface="Roboto"/>
              <a:buAutoNum type="arabicPeriod"/>
            </a:pPr>
            <a:r>
              <a:rPr lang="en-US" sz="1700" b="1" dirty="0">
                <a:solidFill>
                  <a:srgbClr val="404040"/>
                </a:solidFill>
                <a:latin typeface="Roboto"/>
                <a:ea typeface="Roboto"/>
                <a:cs typeface="Roboto"/>
                <a:sym typeface="Roboto"/>
              </a:rPr>
              <a:t>Unified Namespace (UNS) built on HiveMQ &amp; MQTT</a:t>
            </a:r>
            <a:r>
              <a:rPr lang="en-US" sz="1700" dirty="0">
                <a:solidFill>
                  <a:srgbClr val="404040"/>
                </a:solidFill>
                <a:latin typeface="Roboto"/>
                <a:ea typeface="Roboto"/>
                <a:cs typeface="Roboto"/>
                <a:sym typeface="Roboto"/>
              </a:rPr>
              <a:t> enables real-time, bi-directional communication across all systems.</a:t>
            </a:r>
            <a:endParaRPr sz="1700" dirty="0">
              <a:solidFill>
                <a:srgbClr val="404040"/>
              </a:solidFill>
              <a:latin typeface="Roboto"/>
              <a:ea typeface="Roboto"/>
              <a:cs typeface="Roboto"/>
              <a:sym typeface="Roboto"/>
            </a:endParaRPr>
          </a:p>
          <a:p>
            <a:pPr marL="0" lvl="0" indent="-323850" algn="just" rtl="0">
              <a:lnSpc>
                <a:spcPct val="150000"/>
              </a:lnSpc>
              <a:spcBef>
                <a:spcPts val="115"/>
              </a:spcBef>
              <a:spcAft>
                <a:spcPts val="115"/>
              </a:spcAft>
              <a:buClr>
                <a:srgbClr val="404040"/>
              </a:buClr>
              <a:buSzPts val="1500"/>
              <a:buFont typeface="Roboto"/>
              <a:buAutoNum type="arabicPeriod"/>
            </a:pPr>
            <a:r>
              <a:rPr lang="en-US" sz="1700" b="1" dirty="0" err="1">
                <a:solidFill>
                  <a:srgbClr val="404040"/>
                </a:solidFill>
                <a:latin typeface="Roboto"/>
                <a:ea typeface="Roboto"/>
                <a:cs typeface="Roboto"/>
                <a:sym typeface="Roboto"/>
              </a:rPr>
              <a:t>InfluxDB</a:t>
            </a:r>
            <a:r>
              <a:rPr lang="en-US" sz="1700" dirty="0">
                <a:solidFill>
                  <a:srgbClr val="404040"/>
                </a:solidFill>
                <a:latin typeface="Roboto"/>
                <a:ea typeface="Roboto"/>
                <a:cs typeface="Roboto"/>
                <a:sym typeface="Roboto"/>
              </a:rPr>
              <a:t> handles high-speed time-series data from IoT sensors (speed, energy, occupancy).</a:t>
            </a:r>
            <a:endParaRPr sz="1700" dirty="0">
              <a:solidFill>
                <a:srgbClr val="404040"/>
              </a:solidFill>
              <a:latin typeface="Roboto"/>
              <a:ea typeface="Roboto"/>
              <a:cs typeface="Roboto"/>
              <a:sym typeface="Roboto"/>
            </a:endParaRPr>
          </a:p>
          <a:p>
            <a:pPr marL="0" lvl="0" indent="-323850" algn="just" rtl="0">
              <a:lnSpc>
                <a:spcPct val="150000"/>
              </a:lnSpc>
              <a:spcBef>
                <a:spcPts val="115"/>
              </a:spcBef>
              <a:spcAft>
                <a:spcPts val="115"/>
              </a:spcAft>
              <a:buClr>
                <a:srgbClr val="404040"/>
              </a:buClr>
              <a:buSzPts val="1500"/>
              <a:buFont typeface="Roboto"/>
              <a:buAutoNum type="arabicPeriod"/>
            </a:pPr>
            <a:r>
              <a:rPr lang="en-US" sz="1700" b="1" dirty="0">
                <a:solidFill>
                  <a:srgbClr val="404040"/>
                </a:solidFill>
                <a:latin typeface="Roboto"/>
                <a:ea typeface="Roboto"/>
                <a:cs typeface="Roboto"/>
                <a:sym typeface="Roboto"/>
              </a:rPr>
              <a:t>AWS</a:t>
            </a:r>
            <a:r>
              <a:rPr lang="en-US" sz="1700" dirty="0">
                <a:solidFill>
                  <a:srgbClr val="404040"/>
                </a:solidFill>
                <a:latin typeface="Roboto"/>
                <a:ea typeface="Roboto"/>
                <a:cs typeface="Roboto"/>
                <a:sym typeface="Roboto"/>
              </a:rPr>
              <a:t> </a:t>
            </a:r>
            <a:r>
              <a:rPr lang="en-US" sz="1700" b="1" dirty="0">
                <a:solidFill>
                  <a:srgbClr val="404040"/>
                </a:solidFill>
                <a:latin typeface="Roboto"/>
                <a:ea typeface="Roboto"/>
                <a:cs typeface="Roboto"/>
                <a:sym typeface="Roboto"/>
              </a:rPr>
              <a:t>Aurora</a:t>
            </a:r>
            <a:r>
              <a:rPr lang="en-US" sz="1700" dirty="0">
                <a:solidFill>
                  <a:srgbClr val="404040"/>
                </a:solidFill>
                <a:latin typeface="Roboto"/>
                <a:ea typeface="Roboto"/>
                <a:cs typeface="Roboto"/>
                <a:sym typeface="Roboto"/>
              </a:rPr>
              <a:t> RDS stores structured data like ticketing, schedules, and pricing securely and reliably.</a:t>
            </a:r>
            <a:endParaRPr sz="1700" dirty="0">
              <a:solidFill>
                <a:srgbClr val="404040"/>
              </a:solidFill>
              <a:latin typeface="Roboto"/>
              <a:ea typeface="Roboto"/>
              <a:cs typeface="Roboto"/>
              <a:sym typeface="Roboto"/>
            </a:endParaRPr>
          </a:p>
          <a:p>
            <a:pPr marL="0" lvl="0" indent="-323850" algn="just" rtl="0">
              <a:lnSpc>
                <a:spcPct val="150000"/>
              </a:lnSpc>
              <a:spcBef>
                <a:spcPts val="115"/>
              </a:spcBef>
              <a:spcAft>
                <a:spcPts val="115"/>
              </a:spcAft>
              <a:buClr>
                <a:srgbClr val="404040"/>
              </a:buClr>
              <a:buSzPts val="1500"/>
              <a:buFont typeface="Roboto"/>
              <a:buAutoNum type="arabicPeriod"/>
            </a:pPr>
            <a:r>
              <a:rPr lang="en-US" sz="1700" b="1" dirty="0">
                <a:solidFill>
                  <a:srgbClr val="404040"/>
                </a:solidFill>
                <a:latin typeface="Roboto"/>
                <a:ea typeface="Roboto"/>
                <a:cs typeface="Roboto"/>
                <a:sym typeface="Roboto"/>
              </a:rPr>
              <a:t>Amazon</a:t>
            </a:r>
            <a:r>
              <a:rPr lang="en-US" sz="1700" dirty="0">
                <a:solidFill>
                  <a:srgbClr val="404040"/>
                </a:solidFill>
                <a:latin typeface="Roboto"/>
                <a:ea typeface="Roboto"/>
                <a:cs typeface="Roboto"/>
                <a:sym typeface="Roboto"/>
              </a:rPr>
              <a:t> </a:t>
            </a:r>
            <a:r>
              <a:rPr lang="en-US" sz="1700" b="1" dirty="0">
                <a:solidFill>
                  <a:srgbClr val="404040"/>
                </a:solidFill>
                <a:latin typeface="Roboto"/>
                <a:ea typeface="Roboto"/>
                <a:cs typeface="Roboto"/>
                <a:sym typeface="Roboto"/>
              </a:rPr>
              <a:t>S3</a:t>
            </a:r>
            <a:r>
              <a:rPr lang="en-US" sz="1700" dirty="0">
                <a:solidFill>
                  <a:srgbClr val="404040"/>
                </a:solidFill>
                <a:latin typeface="Roboto"/>
                <a:ea typeface="Roboto"/>
                <a:cs typeface="Roboto"/>
                <a:sym typeface="Roboto"/>
              </a:rPr>
              <a:t> Data Lake stores unstructured data (video, images, reports) with scalable archival via Glacier.</a:t>
            </a:r>
            <a:endParaRPr sz="1700" dirty="0">
              <a:solidFill>
                <a:srgbClr val="404040"/>
              </a:solidFill>
              <a:latin typeface="Roboto"/>
              <a:ea typeface="Roboto"/>
              <a:cs typeface="Roboto"/>
              <a:sym typeface="Roboto"/>
            </a:endParaRPr>
          </a:p>
          <a:p>
            <a:pPr marL="0" lvl="0" indent="-323850" algn="just" rtl="0">
              <a:lnSpc>
                <a:spcPct val="150000"/>
              </a:lnSpc>
              <a:spcBef>
                <a:spcPts val="115"/>
              </a:spcBef>
              <a:spcAft>
                <a:spcPts val="115"/>
              </a:spcAft>
              <a:buClr>
                <a:srgbClr val="404040"/>
              </a:buClr>
              <a:buSzPts val="1500"/>
              <a:buFont typeface="Roboto"/>
              <a:buAutoNum type="arabicPeriod"/>
            </a:pPr>
            <a:r>
              <a:rPr lang="en-US" sz="1700" dirty="0">
                <a:solidFill>
                  <a:srgbClr val="404040"/>
                </a:solidFill>
                <a:latin typeface="Roboto"/>
                <a:ea typeface="Roboto"/>
                <a:cs typeface="Roboto"/>
                <a:sym typeface="Roboto"/>
              </a:rPr>
              <a:t>ISA-95 Semantic Hierarchy structures data into standardized layers (station → platform → sensors).</a:t>
            </a:r>
            <a:endParaRPr sz="1700" dirty="0">
              <a:solidFill>
                <a:srgbClr val="404040"/>
              </a:solidFill>
              <a:latin typeface="Roboto"/>
              <a:ea typeface="Roboto"/>
              <a:cs typeface="Roboto"/>
              <a:sym typeface="Roboto"/>
            </a:endParaRPr>
          </a:p>
          <a:p>
            <a:pPr marL="0" lvl="0" indent="-323850" algn="just" rtl="0">
              <a:lnSpc>
                <a:spcPct val="150000"/>
              </a:lnSpc>
              <a:spcBef>
                <a:spcPts val="115"/>
              </a:spcBef>
              <a:spcAft>
                <a:spcPts val="115"/>
              </a:spcAft>
              <a:buClr>
                <a:srgbClr val="404040"/>
              </a:buClr>
              <a:buSzPts val="1500"/>
              <a:buFont typeface="Roboto"/>
              <a:buAutoNum type="arabicPeriod"/>
            </a:pPr>
            <a:r>
              <a:rPr lang="en-US" sz="1700" b="1" dirty="0">
                <a:solidFill>
                  <a:srgbClr val="404040"/>
                </a:solidFill>
                <a:latin typeface="Roboto"/>
                <a:ea typeface="Roboto"/>
                <a:cs typeface="Roboto"/>
                <a:sym typeface="Roboto"/>
              </a:rPr>
              <a:t>HiveMQ</a:t>
            </a:r>
            <a:r>
              <a:rPr lang="en-US" sz="1700" dirty="0">
                <a:solidFill>
                  <a:srgbClr val="404040"/>
                </a:solidFill>
                <a:latin typeface="Roboto"/>
                <a:ea typeface="Roboto"/>
                <a:cs typeface="Roboto"/>
                <a:sym typeface="Roboto"/>
              </a:rPr>
              <a:t> Edge bridges legacy protocols (Modbus, OPC-UA) into MQTT for seamless integration.</a:t>
            </a:r>
            <a:endParaRPr sz="1700" dirty="0">
              <a:solidFill>
                <a:srgbClr val="404040"/>
              </a:solidFill>
              <a:latin typeface="Roboto"/>
              <a:ea typeface="Roboto"/>
              <a:cs typeface="Roboto"/>
              <a:sym typeface="Roboto"/>
            </a:endParaRPr>
          </a:p>
          <a:p>
            <a:pPr marL="0" lvl="0" indent="-323850" algn="just" rtl="0">
              <a:lnSpc>
                <a:spcPct val="150000"/>
              </a:lnSpc>
              <a:spcBef>
                <a:spcPts val="115"/>
              </a:spcBef>
              <a:spcAft>
                <a:spcPts val="115"/>
              </a:spcAft>
              <a:buClr>
                <a:srgbClr val="404040"/>
              </a:buClr>
              <a:buSzPts val="1500"/>
              <a:buFont typeface="Roboto"/>
              <a:buAutoNum type="arabicPeriod"/>
            </a:pPr>
            <a:r>
              <a:rPr lang="en-US" sz="1700" dirty="0">
                <a:solidFill>
                  <a:srgbClr val="404040"/>
                </a:solidFill>
                <a:latin typeface="Roboto"/>
                <a:ea typeface="Roboto"/>
                <a:cs typeface="Roboto"/>
                <a:sym typeface="Roboto"/>
              </a:rPr>
              <a:t>Real-time Dashboards &amp; Analytics using </a:t>
            </a:r>
            <a:r>
              <a:rPr lang="en-US" sz="1700" b="1" dirty="0">
                <a:solidFill>
                  <a:srgbClr val="404040"/>
                </a:solidFill>
                <a:latin typeface="Roboto"/>
                <a:ea typeface="Roboto"/>
                <a:cs typeface="Roboto"/>
                <a:sym typeface="Roboto"/>
              </a:rPr>
              <a:t>Telegraf</a:t>
            </a:r>
            <a:r>
              <a:rPr lang="en-US" sz="1700" dirty="0">
                <a:solidFill>
                  <a:srgbClr val="404040"/>
                </a:solidFill>
                <a:latin typeface="Roboto"/>
                <a:ea typeface="Roboto"/>
                <a:cs typeface="Roboto"/>
                <a:sym typeface="Roboto"/>
              </a:rPr>
              <a:t> provide actionable insights for operators and staff.</a:t>
            </a:r>
            <a:endParaRPr sz="1700" dirty="0">
              <a:solidFill>
                <a:srgbClr val="404040"/>
              </a:solidFill>
              <a:latin typeface="Roboto"/>
              <a:ea typeface="Roboto"/>
              <a:cs typeface="Roboto"/>
              <a:sym typeface="Roboto"/>
            </a:endParaRPr>
          </a:p>
          <a:p>
            <a:pPr marL="0" lvl="0" indent="-323850" algn="just" rtl="0">
              <a:lnSpc>
                <a:spcPct val="150000"/>
              </a:lnSpc>
              <a:spcBef>
                <a:spcPts val="115"/>
              </a:spcBef>
              <a:spcAft>
                <a:spcPts val="115"/>
              </a:spcAft>
              <a:buClr>
                <a:srgbClr val="404040"/>
              </a:buClr>
              <a:buSzPts val="1500"/>
              <a:buFont typeface="Roboto"/>
              <a:buAutoNum type="arabicPeriod"/>
            </a:pPr>
            <a:r>
              <a:rPr lang="en-US" sz="1700" dirty="0">
                <a:solidFill>
                  <a:srgbClr val="404040"/>
                </a:solidFill>
                <a:latin typeface="Roboto"/>
                <a:ea typeface="Roboto"/>
                <a:cs typeface="Roboto"/>
                <a:sym typeface="Roboto"/>
              </a:rPr>
              <a:t>Scalability &amp; Flexibility through modular architecture supports AI integration and system expansion.</a:t>
            </a:r>
            <a:endParaRPr sz="1700" dirty="0">
              <a:solidFill>
                <a:srgbClr val="404040"/>
              </a:solidFill>
              <a:latin typeface="Roboto"/>
              <a:ea typeface="Roboto"/>
              <a:cs typeface="Roboto"/>
              <a:sym typeface="Roboto"/>
            </a:endParaRPr>
          </a:p>
          <a:p>
            <a:pPr marL="0" lvl="0" indent="-323850" algn="just" rtl="0">
              <a:lnSpc>
                <a:spcPct val="150000"/>
              </a:lnSpc>
              <a:spcBef>
                <a:spcPts val="115"/>
              </a:spcBef>
              <a:spcAft>
                <a:spcPts val="115"/>
              </a:spcAft>
              <a:buClr>
                <a:srgbClr val="404040"/>
              </a:buClr>
              <a:buSzPts val="1500"/>
              <a:buFont typeface="Roboto"/>
              <a:buAutoNum type="arabicPeriod"/>
            </a:pPr>
            <a:r>
              <a:rPr lang="en-US" sz="1700" dirty="0">
                <a:solidFill>
                  <a:srgbClr val="404040"/>
                </a:solidFill>
                <a:latin typeface="Roboto"/>
                <a:ea typeface="Roboto"/>
                <a:cs typeface="Roboto"/>
                <a:sym typeface="Roboto"/>
              </a:rPr>
              <a:t>Cloud-Native Design ensures reliability, availability, and minimal downtime across the infrastructure.</a:t>
            </a:r>
            <a:endParaRPr sz="1700" dirty="0">
              <a:solidFill>
                <a:srgbClr val="404040"/>
              </a:solidFill>
              <a:latin typeface="Roboto"/>
              <a:ea typeface="Roboto"/>
              <a:cs typeface="Roboto"/>
              <a:sym typeface="Roboto"/>
            </a:endParaRPr>
          </a:p>
          <a:p>
            <a:pPr marL="0" lvl="0" indent="0" algn="just" rtl="0">
              <a:lnSpc>
                <a:spcPct val="150000"/>
              </a:lnSpc>
              <a:spcBef>
                <a:spcPts val="115"/>
              </a:spcBef>
              <a:spcAft>
                <a:spcPts val="115"/>
              </a:spcAft>
              <a:buClr>
                <a:schemeClr val="dk1"/>
              </a:buClr>
              <a:buSzPts val="1100"/>
              <a:buFont typeface="Arial"/>
              <a:buNone/>
            </a:pPr>
            <a:endParaRPr dirty="0">
              <a:solidFill>
                <a:srgbClr val="404040"/>
              </a:solidFill>
              <a:latin typeface="Roboto"/>
              <a:ea typeface="Roboto"/>
              <a:cs typeface="Roboto"/>
              <a:sym typeface="Roboto"/>
            </a:endParaRPr>
          </a:p>
          <a:p>
            <a:pPr marL="0" lvl="0" indent="0" algn="just" rtl="0">
              <a:lnSpc>
                <a:spcPct val="150000"/>
              </a:lnSpc>
              <a:spcBef>
                <a:spcPts val="115"/>
              </a:spcBef>
              <a:spcAft>
                <a:spcPts val="115"/>
              </a:spcAft>
              <a:buNone/>
            </a:pPr>
            <a:endParaRPr sz="1100" dirty="0">
              <a:solidFill>
                <a:schemeClr val="dk1"/>
              </a:solidFill>
              <a:latin typeface="Arial"/>
              <a:ea typeface="Arial"/>
              <a:cs typeface="Arial"/>
              <a:sym typeface="Arial"/>
            </a:endParaRPr>
          </a:p>
        </p:txBody>
      </p:sp>
      <p:grpSp>
        <p:nvGrpSpPr>
          <p:cNvPr id="9" name="Google Shape;118;p2">
            <a:extLst>
              <a:ext uri="{FF2B5EF4-FFF2-40B4-BE49-F238E27FC236}">
                <a16:creationId xmlns:a16="http://schemas.microsoft.com/office/drawing/2014/main" id="{62F9121D-C7A2-4977-9E26-9429344EF91D}"/>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CE72B2B2-E6C4-4702-A237-096D292C94AC}"/>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EC65D718-CD45-4BA3-95FC-8489B132D899}"/>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236B8018-D99D-4F18-8123-20D41AE65BE4}"/>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56CA6D45-92C7-4E81-A9FA-81953EFA0BDD}"/>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Shape 298"/>
        <p:cNvGrpSpPr/>
        <p:nvPr/>
      </p:nvGrpSpPr>
      <p:grpSpPr>
        <a:xfrm>
          <a:off x="0" y="0"/>
          <a:ext cx="0" cy="0"/>
          <a:chOff x="0" y="0"/>
          <a:chExt cx="0" cy="0"/>
        </a:xfrm>
      </p:grpSpPr>
      <p:pic>
        <p:nvPicPr>
          <p:cNvPr id="14" name="Graphic 13">
            <a:extLst>
              <a:ext uri="{FF2B5EF4-FFF2-40B4-BE49-F238E27FC236}">
                <a16:creationId xmlns:a16="http://schemas.microsoft.com/office/drawing/2014/main" id="{8CF93117-8913-4407-8770-AAB35C9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69919"/>
            <a:ext cx="12192000" cy="5518162"/>
          </a:xfrm>
          <a:prstGeom prst="rect">
            <a:avLst/>
          </a:prstGeom>
        </p:spPr>
      </p:pic>
      <p:sp>
        <p:nvSpPr>
          <p:cNvPr id="3" name="Google Shape;178;p8">
            <a:extLst>
              <a:ext uri="{FF2B5EF4-FFF2-40B4-BE49-F238E27FC236}">
                <a16:creationId xmlns:a16="http://schemas.microsoft.com/office/drawing/2014/main" id="{640D8747-D918-449C-98F2-5566A6862915}"/>
              </a:ext>
            </a:extLst>
          </p:cNvPr>
          <p:cNvSpPr txBox="1">
            <a:spLocks/>
          </p:cNvSpPr>
          <p:nvPr/>
        </p:nvSpPr>
        <p:spPr>
          <a:xfrm>
            <a:off x="2667000" y="0"/>
            <a:ext cx="6858000" cy="411267"/>
          </a:xfrm>
          <a:prstGeom prst="rect">
            <a:avLst/>
          </a:prstGeom>
          <a:solidFill>
            <a:srgbClr val="92D050"/>
          </a:solidFill>
          <a:ln>
            <a:noFill/>
          </a:ln>
        </p:spPr>
        <p:txBody>
          <a:bodyPr spcFirstLastPara="1" wrap="square" lIns="91425" tIns="45700" rIns="91425" bIns="45700" anchor="b"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85000"/>
              </a:lnSpc>
              <a:buSzPts val="4800"/>
              <a:buFont typeface="Calibri"/>
              <a:buNone/>
            </a:pPr>
            <a:r>
              <a:rPr lang="en-US" sz="2800" b="1" dirty="0"/>
              <a:t>Technology Architecture</a:t>
            </a:r>
            <a:endParaRPr lang="en-US" sz="6600" b="1" dirty="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D3D3D"/>
              </a:buClr>
              <a:buSzPts val="4800"/>
              <a:buFont typeface="Calibri"/>
              <a:buNone/>
            </a:pPr>
            <a:r>
              <a:rPr lang="en-US" b="1">
                <a:solidFill>
                  <a:srgbClr val="3D3D3D"/>
                </a:solidFill>
                <a:latin typeface="Calibri"/>
                <a:ea typeface="Calibri"/>
                <a:cs typeface="Calibri"/>
                <a:sym typeface="Calibri"/>
              </a:rPr>
              <a:t>Security Architecture</a:t>
            </a:r>
            <a:endParaRPr/>
          </a:p>
        </p:txBody>
      </p:sp>
      <p:sp>
        <p:nvSpPr>
          <p:cNvPr id="333" name="Google Shape;333;p20"/>
          <p:cNvSpPr txBox="1">
            <a:spLocks noGrp="1"/>
          </p:cNvSpPr>
          <p:nvPr>
            <p:ph type="body" idx="1"/>
          </p:nvPr>
        </p:nvSpPr>
        <p:spPr>
          <a:xfrm>
            <a:off x="789655" y="1737360"/>
            <a:ext cx="10945200" cy="4325400"/>
          </a:xfrm>
          <a:prstGeom prst="rect">
            <a:avLst/>
          </a:prstGeom>
          <a:noFill/>
          <a:ln>
            <a:noFill/>
          </a:ln>
        </p:spPr>
        <p:txBody>
          <a:bodyPr spcFirstLastPara="1" wrap="square" lIns="91425" tIns="45700" rIns="91425" bIns="45700" anchor="t" anchorCtr="0">
            <a:normAutofit/>
          </a:bodyPr>
          <a:lstStyle/>
          <a:p>
            <a:pPr marL="434340" algn="just">
              <a:spcBef>
                <a:spcPts val="1400"/>
              </a:spcBef>
              <a:buSzPct val="100000"/>
              <a:buFont typeface="Arial" panose="020B0604020202020204" pitchFamily="34" charset="0"/>
              <a:buChar char="•"/>
            </a:pPr>
            <a:r>
              <a:rPr lang="en-US" sz="2200" dirty="0">
                <a:latin typeface="Calibri" panose="020F0502020204030204" pitchFamily="34" charset="0"/>
                <a:cs typeface="Calibri" panose="020F0502020204030204" pitchFamily="34" charset="0"/>
              </a:rPr>
              <a:t>The Irish Rail Enterprise Security Architecture provides a comprehensive, layered approach to ensure the integrity, confidentiality, and availability of operational systems and data across the railway network. </a:t>
            </a:r>
          </a:p>
          <a:p>
            <a:pPr marL="434340" algn="just">
              <a:spcBef>
                <a:spcPts val="1400"/>
              </a:spcBef>
              <a:buSzPct val="100000"/>
              <a:buFont typeface="Arial" panose="020B0604020202020204" pitchFamily="34" charset="0"/>
              <a:buChar char="•"/>
            </a:pPr>
            <a:r>
              <a:rPr lang="en-US" sz="2200" dirty="0">
                <a:latin typeface="Calibri" panose="020F0502020204030204" pitchFamily="34" charset="0"/>
                <a:cs typeface="Calibri" panose="020F0502020204030204" pitchFamily="34" charset="0"/>
              </a:rPr>
              <a:t>The architecture integrates modern cybersecurity standards, operational control systems, secure communication protocols, and regulatory compliance mandates to protect critical rail infrastructure.</a:t>
            </a:r>
          </a:p>
          <a:p>
            <a:pPr marL="434340" algn="just">
              <a:spcBef>
                <a:spcPts val="1400"/>
              </a:spcBef>
              <a:buSzPct val="100000"/>
              <a:buFont typeface="Arial" panose="020B0604020202020204" pitchFamily="34" charset="0"/>
              <a:buChar char="•"/>
            </a:pPr>
            <a:r>
              <a:rPr lang="en-US" sz="2200" dirty="0">
                <a:solidFill>
                  <a:srgbClr val="404040"/>
                </a:solidFill>
                <a:latin typeface="Calibri" panose="020F0502020204030204" pitchFamily="34" charset="0"/>
                <a:ea typeface="Roboto"/>
                <a:cs typeface="Calibri" panose="020F0502020204030204" pitchFamily="34" charset="0"/>
                <a:sym typeface="Roboto"/>
              </a:rPr>
              <a:t>It is mainly split into 3 domains,</a:t>
            </a:r>
          </a:p>
          <a:p>
            <a:pPr marL="548640" indent="-457200" algn="just">
              <a:spcBef>
                <a:spcPts val="1400"/>
              </a:spcBef>
              <a:buSzPct val="100000"/>
              <a:buAutoNum type="arabicPeriod"/>
            </a:pPr>
            <a:r>
              <a:rPr lang="en-US" sz="2200" dirty="0">
                <a:solidFill>
                  <a:srgbClr val="404040"/>
                </a:solidFill>
                <a:latin typeface="Calibri" panose="020F0502020204030204" pitchFamily="34" charset="0"/>
                <a:ea typeface="Roboto"/>
                <a:cs typeface="Calibri" panose="020F0502020204030204" pitchFamily="34" charset="0"/>
                <a:sym typeface="Roboto"/>
              </a:rPr>
              <a:t>Governance and Regulatory Compliance</a:t>
            </a:r>
          </a:p>
          <a:p>
            <a:pPr marL="548640" indent="-457200" algn="just">
              <a:spcBef>
                <a:spcPts val="1400"/>
              </a:spcBef>
              <a:buSzPct val="100000"/>
              <a:buAutoNum type="arabicPeriod"/>
            </a:pPr>
            <a:r>
              <a:rPr lang="en-US" sz="2200" dirty="0">
                <a:solidFill>
                  <a:srgbClr val="404040"/>
                </a:solidFill>
                <a:latin typeface="Calibri" panose="020F0502020204030204" pitchFamily="34" charset="0"/>
                <a:ea typeface="Roboto"/>
                <a:cs typeface="Calibri" panose="020F0502020204030204" pitchFamily="34" charset="0"/>
                <a:sym typeface="Roboto"/>
              </a:rPr>
              <a:t>Identity and Access Management</a:t>
            </a:r>
          </a:p>
          <a:p>
            <a:pPr marL="548640" indent="-457200" algn="just">
              <a:spcBef>
                <a:spcPts val="1400"/>
              </a:spcBef>
              <a:buSzPct val="100000"/>
              <a:buAutoNum type="arabicPeriod"/>
            </a:pPr>
            <a:r>
              <a:rPr lang="en-US" sz="2200" dirty="0">
                <a:solidFill>
                  <a:srgbClr val="404040"/>
                </a:solidFill>
                <a:latin typeface="Calibri" panose="020F0502020204030204" pitchFamily="34" charset="0"/>
                <a:ea typeface="Roboto"/>
                <a:cs typeface="Calibri" panose="020F0502020204030204" pitchFamily="34" charset="0"/>
                <a:sym typeface="Roboto"/>
              </a:rPr>
              <a:t>Network Security and Segmentation</a:t>
            </a:r>
          </a:p>
        </p:txBody>
      </p:sp>
      <p:grpSp>
        <p:nvGrpSpPr>
          <p:cNvPr id="9" name="Google Shape;118;p2">
            <a:extLst>
              <a:ext uri="{FF2B5EF4-FFF2-40B4-BE49-F238E27FC236}">
                <a16:creationId xmlns:a16="http://schemas.microsoft.com/office/drawing/2014/main" id="{A843DE49-E2FF-4D11-8FB8-C85592AD67B9}"/>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A9E04499-36F6-4E76-8E5B-E6F0EF0EB1D6}"/>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E30F57F9-C9CA-416B-87C5-D155316084E3}"/>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19A863A5-52FD-4EA5-BAF6-5BF154B87647}"/>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8CD50D82-F706-45B7-8493-02FAAA50032C}"/>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20"/>
        <p:cNvGrpSpPr/>
        <p:nvPr/>
      </p:nvGrpSpPr>
      <p:grpSpPr>
        <a:xfrm>
          <a:off x="0" y="0"/>
          <a:ext cx="0" cy="0"/>
          <a:chOff x="0" y="0"/>
          <a:chExt cx="0" cy="0"/>
        </a:xfrm>
      </p:grpSpPr>
      <p:pic>
        <p:nvPicPr>
          <p:cNvPr id="5" name="Graphic 4">
            <a:extLst>
              <a:ext uri="{FF2B5EF4-FFF2-40B4-BE49-F238E27FC236}">
                <a16:creationId xmlns:a16="http://schemas.microsoft.com/office/drawing/2014/main" id="{71F70305-BB32-42EA-9C80-3DA4BC045C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18697"/>
            <a:ext cx="12192000" cy="662060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Source Data policy</a:t>
            </a:r>
            <a:endParaRPr/>
          </a:p>
        </p:txBody>
      </p:sp>
      <p:sp>
        <p:nvSpPr>
          <p:cNvPr id="366" name="Google Shape;366;p22"/>
          <p:cNvSpPr txBox="1">
            <a:spLocks noGrp="1"/>
          </p:cNvSpPr>
          <p:nvPr>
            <p:ph type="body" idx="1"/>
          </p:nvPr>
        </p:nvSpPr>
        <p:spPr>
          <a:xfrm>
            <a:off x="1097280" y="1845734"/>
            <a:ext cx="10058400" cy="40233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sz="2400" b="1">
              <a:latin typeface="Calibri"/>
              <a:ea typeface="Calibri"/>
              <a:cs typeface="Calibri"/>
              <a:sym typeface="Calibri"/>
            </a:endParaRPr>
          </a:p>
          <a:p>
            <a:pPr marL="91440" lvl="0" indent="-91440" algn="l" rtl="0">
              <a:lnSpc>
                <a:spcPct val="90000"/>
              </a:lnSpc>
              <a:spcBef>
                <a:spcPts val="1400"/>
              </a:spcBef>
              <a:spcAft>
                <a:spcPts val="0"/>
              </a:spcAft>
              <a:buSzPts val="2400"/>
              <a:buNone/>
            </a:pPr>
            <a:endParaRPr sz="2400" b="1">
              <a:latin typeface="Times New Roman"/>
              <a:ea typeface="Times New Roman"/>
              <a:cs typeface="Times New Roman"/>
              <a:sym typeface="Times New Roman"/>
            </a:endParaRPr>
          </a:p>
        </p:txBody>
      </p:sp>
      <p:grpSp>
        <p:nvGrpSpPr>
          <p:cNvPr id="10" name="Google Shape;118;p2">
            <a:extLst>
              <a:ext uri="{FF2B5EF4-FFF2-40B4-BE49-F238E27FC236}">
                <a16:creationId xmlns:a16="http://schemas.microsoft.com/office/drawing/2014/main" id="{21BF38A8-9AD5-44F9-9FB1-86C68D5FE617}"/>
              </a:ext>
            </a:extLst>
          </p:cNvPr>
          <p:cNvGrpSpPr/>
          <p:nvPr/>
        </p:nvGrpSpPr>
        <p:grpSpPr>
          <a:xfrm>
            <a:off x="1291767" y="73225"/>
            <a:ext cx="9671974" cy="690554"/>
            <a:chOff x="896810" y="3941"/>
            <a:chExt cx="9608558" cy="655050"/>
          </a:xfrm>
        </p:grpSpPr>
        <p:pic>
          <p:nvPicPr>
            <p:cNvPr id="11" name="Google Shape;119;p2" descr="Bruhati Home">
              <a:extLst>
                <a:ext uri="{FF2B5EF4-FFF2-40B4-BE49-F238E27FC236}">
                  <a16:creationId xmlns:a16="http://schemas.microsoft.com/office/drawing/2014/main" id="{B0726A88-CE3F-4AFC-8FE2-ACD26A6F0A17}"/>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2" name="Google Shape;120;p2" descr="Home">
              <a:extLst>
                <a:ext uri="{FF2B5EF4-FFF2-40B4-BE49-F238E27FC236}">
                  <a16:creationId xmlns:a16="http://schemas.microsoft.com/office/drawing/2014/main" id="{0CC650BE-3C79-49FF-9113-641818349B2A}"/>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3" name="Google Shape;121;p2" descr="Irish Rail logo">
              <a:extLst>
                <a:ext uri="{FF2B5EF4-FFF2-40B4-BE49-F238E27FC236}">
                  <a16:creationId xmlns:a16="http://schemas.microsoft.com/office/drawing/2014/main" id="{3C163073-D882-45FA-AB63-62F4316DB925}"/>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4" name="Google Shape;122;p2">
              <a:extLst>
                <a:ext uri="{FF2B5EF4-FFF2-40B4-BE49-F238E27FC236}">
                  <a16:creationId xmlns:a16="http://schemas.microsoft.com/office/drawing/2014/main" id="{7EFB70B6-1E41-451C-B0FB-CFAE49510EC0}"/>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
        <p:nvSpPr>
          <p:cNvPr id="15" name="TextBox 14">
            <a:extLst>
              <a:ext uri="{FF2B5EF4-FFF2-40B4-BE49-F238E27FC236}">
                <a16:creationId xmlns:a16="http://schemas.microsoft.com/office/drawing/2014/main" id="{24F2E4CA-F407-4B4F-A2BE-00413F668F9B}"/>
              </a:ext>
            </a:extLst>
          </p:cNvPr>
          <p:cNvSpPr txBox="1"/>
          <p:nvPr/>
        </p:nvSpPr>
        <p:spPr>
          <a:xfrm>
            <a:off x="1291767" y="1871212"/>
            <a:ext cx="9863913" cy="3785652"/>
          </a:xfrm>
          <a:prstGeom prst="rect">
            <a:avLst/>
          </a:prstGeom>
          <a:noFill/>
        </p:spPr>
        <p:txBody>
          <a:bodyPr wrap="square">
            <a:spAutoFit/>
          </a:bodyPr>
          <a:lstStyle/>
          <a:p>
            <a:pPr marL="285750" indent="-285750" algn="just">
              <a:buFont typeface="Arial" panose="020B0604020202020204" pitchFamily="34" charset="0"/>
              <a:buChar char="•"/>
            </a:pPr>
            <a:r>
              <a:rPr lang="en-US" sz="2000" dirty="0">
                <a:solidFill>
                  <a:srgbClr val="3F3F3F"/>
                </a:solidFill>
                <a:latin typeface="Calibri" panose="020F0502020204030204" pitchFamily="34" charset="0"/>
                <a:cs typeface="Calibri" panose="020F0502020204030204" pitchFamily="34" charset="0"/>
              </a:rPr>
              <a:t>SDP is a supplementary architecture that we have proposed which is essential for such a huge data transformation. The source data policy is mainly concerned with how the data published by the source is processed and every change made to the data is tracked. The sources such IoT sensors and IT systems publish the data which is compliant to all the security standards as mentioned in the security architecture.</a:t>
            </a:r>
          </a:p>
          <a:p>
            <a:pPr marL="285750" indent="-285750" algn="just">
              <a:buFont typeface="Arial" panose="020B0604020202020204" pitchFamily="34" charset="0"/>
              <a:buChar char="•"/>
            </a:pPr>
            <a:r>
              <a:rPr lang="en-US" sz="2000" dirty="0">
                <a:solidFill>
                  <a:srgbClr val="3F3F3F"/>
                </a:solidFill>
                <a:latin typeface="Calibri" panose="020F0502020204030204" pitchFamily="34" charset="0"/>
                <a:cs typeface="Calibri" panose="020F0502020204030204" pitchFamily="34" charset="0"/>
              </a:rPr>
              <a:t> The data is produced in high frequency with only a single point being generated per unit time. So we have to Extract the data and then transform it into the required format and then load it push it onto a particular topic tree.</a:t>
            </a:r>
          </a:p>
          <a:p>
            <a:pPr marL="285750" indent="-285750" algn="just">
              <a:buFont typeface="Arial" panose="020B0604020202020204" pitchFamily="34" charset="0"/>
              <a:buChar char="•"/>
            </a:pPr>
            <a:r>
              <a:rPr lang="en-US" sz="2000" dirty="0">
                <a:solidFill>
                  <a:srgbClr val="3F3F3F"/>
                </a:solidFill>
                <a:latin typeface="Calibri" panose="020F0502020204030204" pitchFamily="34" charset="0"/>
                <a:cs typeface="Calibri" panose="020F0502020204030204" pitchFamily="34" charset="0"/>
              </a:rPr>
              <a:t> The databases which subscribe to the topic tree store the data and can be used for further processing. Lineage tracking which is about tracking all the changes made to the data at each step is achieved by using versioning in S3 buckets. The life cycle policies and retention are also key to ensure the data policies.</a:t>
            </a:r>
          </a:p>
        </p:txBody>
      </p:sp>
    </p:spTree>
    <p:extLst>
      <p:ext uri="{BB962C8B-B14F-4D97-AF65-F5344CB8AC3E}">
        <p14:creationId xmlns:p14="http://schemas.microsoft.com/office/powerpoint/2010/main" val="3008066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64"/>
        <p:cNvGrpSpPr/>
        <p:nvPr/>
      </p:nvGrpSpPr>
      <p:grpSpPr>
        <a:xfrm>
          <a:off x="0" y="0"/>
          <a:ext cx="0" cy="0"/>
          <a:chOff x="0" y="0"/>
          <a:chExt cx="0" cy="0"/>
        </a:xfrm>
      </p:grpSpPr>
      <p:pic>
        <p:nvPicPr>
          <p:cNvPr id="9" name="Graphic 8">
            <a:extLst>
              <a:ext uri="{FF2B5EF4-FFF2-40B4-BE49-F238E27FC236}">
                <a16:creationId xmlns:a16="http://schemas.microsoft.com/office/drawing/2014/main" id="{DC536E6C-8D84-44C3-911C-6DD6B9250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2387" y="0"/>
            <a:ext cx="7047226" cy="6858000"/>
          </a:xfrm>
          <a:prstGeom prst="rect">
            <a:avLst/>
          </a:prstGeom>
        </p:spPr>
      </p:pic>
      <p:sp>
        <p:nvSpPr>
          <p:cNvPr id="4" name="Google Shape;178;p8">
            <a:extLst>
              <a:ext uri="{FF2B5EF4-FFF2-40B4-BE49-F238E27FC236}">
                <a16:creationId xmlns:a16="http://schemas.microsoft.com/office/drawing/2014/main" id="{0B3C5A4F-BEC7-4E6E-80E6-E61657583819}"/>
              </a:ext>
            </a:extLst>
          </p:cNvPr>
          <p:cNvSpPr txBox="1">
            <a:spLocks/>
          </p:cNvSpPr>
          <p:nvPr/>
        </p:nvSpPr>
        <p:spPr>
          <a:xfrm rot="16200000">
            <a:off x="-3072618" y="3223366"/>
            <a:ext cx="6858000" cy="411267"/>
          </a:xfrm>
          <a:prstGeom prst="rect">
            <a:avLst/>
          </a:prstGeom>
          <a:solidFill>
            <a:srgbClr val="92D050"/>
          </a:solidFill>
          <a:ln>
            <a:noFill/>
          </a:ln>
        </p:spPr>
        <p:txBody>
          <a:bodyPr spcFirstLastPara="1" wrap="square" lIns="91425" tIns="45700" rIns="91425" bIns="45700" anchor="b"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85000"/>
              </a:lnSpc>
              <a:buSzPts val="4800"/>
              <a:buFont typeface="Calibri"/>
              <a:buNone/>
            </a:pPr>
            <a:r>
              <a:rPr lang="en-US" sz="2800" b="1" dirty="0"/>
              <a:t>Source Data Policy</a:t>
            </a:r>
            <a:endParaRPr lang="en-US" sz="6600" b="1" dirty="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3"/>
          <p:cNvSpPr txBox="1">
            <a:spLocks noGrp="1"/>
          </p:cNvSpPr>
          <p:nvPr>
            <p:ph type="title"/>
          </p:nvPr>
        </p:nvSpPr>
        <p:spPr>
          <a:xfrm>
            <a:off x="1061561" y="262790"/>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Source Data policy</a:t>
            </a:r>
            <a:endParaRPr/>
          </a:p>
        </p:txBody>
      </p:sp>
      <p:sp>
        <p:nvSpPr>
          <p:cNvPr id="378" name="Google Shape;378;p23"/>
          <p:cNvSpPr txBox="1">
            <a:spLocks noGrp="1"/>
          </p:cNvSpPr>
          <p:nvPr>
            <p:ph type="body" idx="1"/>
          </p:nvPr>
        </p:nvSpPr>
        <p:spPr>
          <a:xfrm>
            <a:off x="1061562" y="1866329"/>
            <a:ext cx="10762797" cy="42376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000"/>
              <a:buNone/>
            </a:pPr>
            <a:r>
              <a:rPr lang="en-US" b="1" dirty="0">
                <a:latin typeface="Calibri"/>
                <a:ea typeface="Calibri"/>
                <a:cs typeface="Calibri"/>
                <a:sym typeface="Calibri"/>
              </a:rPr>
              <a:t>Data Collection (Raw Sensor Input)</a:t>
            </a:r>
            <a:endParaRPr dirty="0">
              <a:latin typeface="Calibri"/>
              <a:ea typeface="Calibri"/>
              <a:cs typeface="Calibri"/>
              <a:sym typeface="Calibri"/>
            </a:endParaRPr>
          </a:p>
          <a:p>
            <a:pPr marL="909320" lvl="1" indent="-342900" algn="l" rtl="0">
              <a:lnSpc>
                <a:spcPct val="90000"/>
              </a:lnSpc>
              <a:spcBef>
                <a:spcPts val="400"/>
              </a:spcBef>
              <a:spcAft>
                <a:spcPts val="0"/>
              </a:spcAft>
              <a:buSzPts val="1800"/>
              <a:buFont typeface="Courier New"/>
              <a:buChar char="o"/>
            </a:pPr>
            <a:r>
              <a:rPr lang="en-US" dirty="0">
                <a:latin typeface="Calibri"/>
                <a:ea typeface="Calibri"/>
                <a:cs typeface="Calibri"/>
                <a:sym typeface="Calibri"/>
              </a:rPr>
              <a:t>Sensors generate </a:t>
            </a:r>
            <a:r>
              <a:rPr lang="en-US" b="1" dirty="0">
                <a:latin typeface="Calibri"/>
                <a:ea typeface="Calibri"/>
                <a:cs typeface="Calibri"/>
                <a:sym typeface="Calibri"/>
              </a:rPr>
              <a:t>binary</a:t>
            </a:r>
            <a:r>
              <a:rPr lang="en-US" dirty="0">
                <a:latin typeface="Calibri"/>
                <a:ea typeface="Calibri"/>
                <a:cs typeface="Calibri"/>
                <a:sym typeface="Calibri"/>
              </a:rPr>
              <a:t> or </a:t>
            </a:r>
            <a:r>
              <a:rPr lang="en-US" b="1" dirty="0">
                <a:latin typeface="Calibri"/>
                <a:ea typeface="Calibri"/>
                <a:cs typeface="Calibri"/>
                <a:sym typeface="Calibri"/>
              </a:rPr>
              <a:t>compressed</a:t>
            </a:r>
            <a:r>
              <a:rPr lang="en-US" dirty="0">
                <a:latin typeface="Calibri"/>
                <a:ea typeface="Calibri"/>
                <a:cs typeface="Calibri"/>
                <a:sym typeface="Calibri"/>
              </a:rPr>
              <a:t> data in high frequency.</a:t>
            </a:r>
            <a:endParaRPr dirty="0">
              <a:latin typeface="Calibri"/>
              <a:ea typeface="Calibri"/>
              <a:cs typeface="Calibri"/>
              <a:sym typeface="Calibri"/>
            </a:endParaRPr>
          </a:p>
          <a:p>
            <a:pPr marL="909320" lvl="1" indent="-342900" algn="l" rtl="0">
              <a:lnSpc>
                <a:spcPct val="90000"/>
              </a:lnSpc>
              <a:spcBef>
                <a:spcPts val="600"/>
              </a:spcBef>
              <a:spcAft>
                <a:spcPts val="0"/>
              </a:spcAft>
              <a:buSzPts val="1800"/>
              <a:buFont typeface="Courier New"/>
              <a:buChar char="o"/>
            </a:pPr>
            <a:r>
              <a:rPr lang="en-US" dirty="0">
                <a:latin typeface="Calibri"/>
                <a:ea typeface="Calibri"/>
                <a:cs typeface="Calibri"/>
                <a:sym typeface="Calibri"/>
              </a:rPr>
              <a:t>Data needs </a:t>
            </a:r>
            <a:r>
              <a:rPr lang="en-US" b="1" dirty="0">
                <a:latin typeface="Calibri"/>
                <a:ea typeface="Calibri"/>
                <a:cs typeface="Calibri"/>
                <a:sym typeface="Calibri"/>
              </a:rPr>
              <a:t>decoding</a:t>
            </a:r>
            <a:r>
              <a:rPr lang="en-US" dirty="0">
                <a:latin typeface="Calibri"/>
                <a:ea typeface="Calibri"/>
                <a:cs typeface="Calibri"/>
                <a:sym typeface="Calibri"/>
              </a:rPr>
              <a:t> (e.g., binary to JSON).</a:t>
            </a:r>
            <a:endParaRPr dirty="0">
              <a:latin typeface="Calibri"/>
              <a:ea typeface="Calibri"/>
              <a:cs typeface="Calibri"/>
              <a:sym typeface="Calibri"/>
            </a:endParaRPr>
          </a:p>
          <a:p>
            <a:pPr marL="909320" lvl="1" indent="-342900" algn="l" rtl="0">
              <a:lnSpc>
                <a:spcPct val="90000"/>
              </a:lnSpc>
              <a:spcBef>
                <a:spcPts val="600"/>
              </a:spcBef>
              <a:spcAft>
                <a:spcPts val="0"/>
              </a:spcAft>
              <a:buSzPts val="1800"/>
              <a:buFont typeface="Courier New"/>
              <a:buChar char="o"/>
            </a:pPr>
            <a:r>
              <a:rPr lang="en-US" dirty="0">
                <a:latin typeface="Calibri"/>
                <a:ea typeface="Calibri"/>
                <a:cs typeface="Calibri"/>
                <a:sym typeface="Calibri"/>
              </a:rPr>
              <a:t>Timestamp each record as it arrives.</a:t>
            </a:r>
            <a:endParaRPr dirty="0">
              <a:latin typeface="Calibri"/>
              <a:ea typeface="Calibri"/>
              <a:cs typeface="Calibri"/>
              <a:sym typeface="Calibri"/>
            </a:endParaRPr>
          </a:p>
          <a:p>
            <a:pPr marL="909320" lvl="1" indent="-342900" algn="l" rtl="0">
              <a:lnSpc>
                <a:spcPct val="90000"/>
              </a:lnSpc>
              <a:spcBef>
                <a:spcPts val="600"/>
              </a:spcBef>
              <a:spcAft>
                <a:spcPts val="0"/>
              </a:spcAft>
              <a:buSzPts val="1800"/>
              <a:buFont typeface="Courier New"/>
              <a:buChar char="o"/>
            </a:pPr>
            <a:r>
              <a:rPr lang="en-US" dirty="0">
                <a:latin typeface="Calibri"/>
                <a:ea typeface="Calibri"/>
                <a:cs typeface="Calibri"/>
                <a:sym typeface="Calibri"/>
              </a:rPr>
              <a:t>Data coming from IT services and servers are preprocessed.</a:t>
            </a:r>
            <a:endParaRPr dirty="0"/>
          </a:p>
          <a:p>
            <a:pPr marL="0" lvl="0" indent="0" algn="l" rtl="0">
              <a:lnSpc>
                <a:spcPct val="90000"/>
              </a:lnSpc>
              <a:spcBef>
                <a:spcPts val="1600"/>
              </a:spcBef>
              <a:spcAft>
                <a:spcPts val="0"/>
              </a:spcAft>
              <a:buSzPts val="2000"/>
              <a:buNone/>
            </a:pPr>
            <a:r>
              <a:rPr lang="en-US" b="1" dirty="0">
                <a:latin typeface="Calibri"/>
                <a:ea typeface="Calibri"/>
                <a:cs typeface="Calibri"/>
                <a:sym typeface="Calibri"/>
              </a:rPr>
              <a:t>Data Transformation (Convert to Standardized JSON):</a:t>
            </a:r>
            <a:endParaRPr dirty="0">
              <a:latin typeface="Calibri"/>
              <a:ea typeface="Calibri"/>
              <a:cs typeface="Calibri"/>
              <a:sym typeface="Calibri"/>
            </a:endParaRPr>
          </a:p>
          <a:p>
            <a:pPr marL="909320" lvl="1" indent="-342900" algn="l" rtl="0">
              <a:lnSpc>
                <a:spcPct val="90000"/>
              </a:lnSpc>
              <a:spcBef>
                <a:spcPts val="400"/>
              </a:spcBef>
              <a:spcAft>
                <a:spcPts val="0"/>
              </a:spcAft>
              <a:buSzPts val="1800"/>
              <a:buFont typeface="Courier New"/>
              <a:buChar char="o"/>
            </a:pPr>
            <a:r>
              <a:rPr lang="en-US" dirty="0">
                <a:latin typeface="Calibri"/>
                <a:ea typeface="Calibri"/>
                <a:cs typeface="Calibri"/>
                <a:sym typeface="Calibri"/>
              </a:rPr>
              <a:t>Decode the sensor data to structured JSON format.</a:t>
            </a:r>
            <a:endParaRPr dirty="0">
              <a:latin typeface="Calibri"/>
              <a:ea typeface="Calibri"/>
              <a:cs typeface="Calibri"/>
              <a:sym typeface="Calibri"/>
            </a:endParaRPr>
          </a:p>
          <a:p>
            <a:pPr marL="909320" lvl="1" indent="-342900" algn="l" rtl="0">
              <a:lnSpc>
                <a:spcPct val="90000"/>
              </a:lnSpc>
              <a:spcBef>
                <a:spcPts val="600"/>
              </a:spcBef>
              <a:spcAft>
                <a:spcPts val="0"/>
              </a:spcAft>
              <a:buSzPts val="1800"/>
              <a:buFont typeface="Courier New"/>
              <a:buChar char="o"/>
            </a:pPr>
            <a:r>
              <a:rPr lang="en-US" dirty="0">
                <a:latin typeface="Calibri"/>
                <a:ea typeface="Calibri"/>
                <a:cs typeface="Calibri"/>
                <a:sym typeface="Calibri"/>
              </a:rPr>
              <a:t>Ensure </a:t>
            </a:r>
            <a:r>
              <a:rPr lang="en-US" b="1" dirty="0">
                <a:latin typeface="Calibri"/>
                <a:ea typeface="Calibri"/>
                <a:cs typeface="Calibri"/>
                <a:sym typeface="Calibri"/>
              </a:rPr>
              <a:t>correct units &amp; accuracy</a:t>
            </a:r>
            <a:r>
              <a:rPr lang="en-US" dirty="0">
                <a:latin typeface="Calibri"/>
                <a:ea typeface="Calibri"/>
                <a:cs typeface="Calibri"/>
                <a:sym typeface="Calibri"/>
              </a:rPr>
              <a:t> (e.g., GPS in decimal degrees, accelerometer in m/s²).</a:t>
            </a:r>
            <a:endParaRPr dirty="0">
              <a:latin typeface="Calibri"/>
              <a:ea typeface="Calibri"/>
              <a:cs typeface="Calibri"/>
              <a:sym typeface="Calibri"/>
            </a:endParaRPr>
          </a:p>
          <a:p>
            <a:pPr marL="909320" lvl="1" indent="-342900" algn="l" rtl="0">
              <a:lnSpc>
                <a:spcPct val="90000"/>
              </a:lnSpc>
              <a:spcBef>
                <a:spcPts val="600"/>
              </a:spcBef>
              <a:spcAft>
                <a:spcPts val="0"/>
              </a:spcAft>
              <a:buSzPts val="1800"/>
              <a:buFont typeface="Courier New"/>
              <a:buChar char="o"/>
            </a:pPr>
            <a:r>
              <a:rPr lang="en-US" dirty="0">
                <a:latin typeface="Calibri"/>
                <a:ea typeface="Calibri"/>
                <a:cs typeface="Calibri"/>
                <a:sym typeface="Calibri"/>
              </a:rPr>
              <a:t>Use the </a:t>
            </a:r>
            <a:r>
              <a:rPr lang="en-US" b="1" dirty="0">
                <a:latin typeface="Calibri"/>
                <a:ea typeface="Calibri"/>
                <a:cs typeface="Calibri"/>
                <a:sym typeface="Calibri"/>
              </a:rPr>
              <a:t>unique identifier (</a:t>
            </a:r>
            <a:r>
              <a:rPr lang="en-US" b="1" dirty="0" err="1">
                <a:latin typeface="Calibri"/>
                <a:ea typeface="Calibri"/>
                <a:cs typeface="Calibri"/>
                <a:sym typeface="Calibri"/>
              </a:rPr>
              <a:t>dataId</a:t>
            </a:r>
            <a:r>
              <a:rPr lang="en-US" b="1" dirty="0">
                <a:latin typeface="Calibri"/>
                <a:ea typeface="Calibri"/>
                <a:cs typeface="Calibri"/>
                <a:sym typeface="Calibri"/>
              </a:rPr>
              <a:t>)</a:t>
            </a:r>
            <a:r>
              <a:rPr lang="en-US" dirty="0">
                <a:latin typeface="Calibri"/>
                <a:ea typeface="Calibri"/>
                <a:cs typeface="Calibri"/>
                <a:sym typeface="Calibri"/>
              </a:rPr>
              <a:t> to map readings to the correct train, station, or office.</a:t>
            </a:r>
            <a:endParaRPr dirty="0">
              <a:latin typeface="Calibri"/>
              <a:ea typeface="Calibri"/>
              <a:cs typeface="Calibri"/>
              <a:sym typeface="Calibri"/>
            </a:endParaRPr>
          </a:p>
          <a:p>
            <a:pPr marL="909320" lvl="1" indent="-342900" algn="l" rtl="0">
              <a:lnSpc>
                <a:spcPct val="90000"/>
              </a:lnSpc>
              <a:spcBef>
                <a:spcPts val="600"/>
              </a:spcBef>
              <a:spcAft>
                <a:spcPts val="0"/>
              </a:spcAft>
              <a:buSzPts val="1800"/>
              <a:buFont typeface="Courier New"/>
              <a:buChar char="o"/>
            </a:pPr>
            <a:r>
              <a:rPr lang="en-US" dirty="0">
                <a:latin typeface="Calibri"/>
                <a:ea typeface="Calibri"/>
                <a:cs typeface="Calibri"/>
                <a:sym typeface="Calibri"/>
              </a:rPr>
              <a:t>Aggregate multiple sensor readings in a </a:t>
            </a:r>
            <a:r>
              <a:rPr lang="en-US" b="1" dirty="0">
                <a:latin typeface="Calibri"/>
                <a:ea typeface="Calibri"/>
                <a:cs typeface="Calibri"/>
                <a:sym typeface="Calibri"/>
              </a:rPr>
              <a:t>batch file</a:t>
            </a:r>
            <a:r>
              <a:rPr lang="en-US" dirty="0">
                <a:latin typeface="Calibri"/>
                <a:ea typeface="Calibri"/>
                <a:cs typeface="Calibri"/>
                <a:sym typeface="Calibri"/>
              </a:rPr>
              <a:t>.</a:t>
            </a:r>
            <a:endParaRPr dirty="0">
              <a:latin typeface="Calibri"/>
              <a:ea typeface="Calibri"/>
              <a:cs typeface="Calibri"/>
              <a:sym typeface="Calibri"/>
            </a:endParaRPr>
          </a:p>
          <a:p>
            <a:pPr marL="909320" lvl="1" indent="-342900" algn="l" rtl="0">
              <a:lnSpc>
                <a:spcPct val="90000"/>
              </a:lnSpc>
              <a:spcBef>
                <a:spcPts val="600"/>
              </a:spcBef>
              <a:spcAft>
                <a:spcPts val="0"/>
              </a:spcAft>
              <a:buSzPts val="1800"/>
              <a:buFont typeface="Courier New"/>
              <a:buChar char="o"/>
            </a:pPr>
            <a:r>
              <a:rPr lang="en-US" dirty="0">
                <a:latin typeface="Calibri"/>
                <a:ea typeface="Calibri"/>
                <a:cs typeface="Calibri"/>
                <a:sym typeface="Calibri"/>
              </a:rPr>
              <a:t>Package each file into a JSON object.</a:t>
            </a:r>
            <a:endParaRPr dirty="0"/>
          </a:p>
          <a:p>
            <a:pPr marL="909320" lvl="1" indent="-342900" algn="l" rtl="0">
              <a:lnSpc>
                <a:spcPct val="90000"/>
              </a:lnSpc>
              <a:spcBef>
                <a:spcPts val="600"/>
              </a:spcBef>
              <a:spcAft>
                <a:spcPts val="0"/>
              </a:spcAft>
              <a:buSzPts val="1800"/>
              <a:buFont typeface="Courier New"/>
              <a:buChar char="o"/>
            </a:pPr>
            <a:r>
              <a:rPr lang="en-US" dirty="0">
                <a:latin typeface="Calibri"/>
                <a:ea typeface="Calibri"/>
                <a:cs typeface="Calibri"/>
                <a:sym typeface="Calibri"/>
              </a:rPr>
              <a:t>Transform the IT data.</a:t>
            </a:r>
            <a:endParaRPr dirty="0"/>
          </a:p>
          <a:p>
            <a:pPr marL="0" lvl="0" indent="0" algn="l" rtl="0">
              <a:lnSpc>
                <a:spcPct val="90000"/>
              </a:lnSpc>
              <a:spcBef>
                <a:spcPts val="1600"/>
              </a:spcBef>
              <a:spcAft>
                <a:spcPts val="0"/>
              </a:spcAft>
              <a:buSzPts val="2000"/>
              <a:buNone/>
            </a:pPr>
            <a:endParaRPr dirty="0">
              <a:latin typeface="Calibri"/>
              <a:ea typeface="Calibri"/>
              <a:cs typeface="Calibri"/>
              <a:sym typeface="Calibri"/>
            </a:endParaRPr>
          </a:p>
          <a:p>
            <a:pPr marL="342900" lvl="0" indent="-215900" algn="l" rtl="0">
              <a:lnSpc>
                <a:spcPct val="90000"/>
              </a:lnSpc>
              <a:spcBef>
                <a:spcPts val="1400"/>
              </a:spcBef>
              <a:spcAft>
                <a:spcPts val="0"/>
              </a:spcAft>
              <a:buSzPts val="2000"/>
              <a:buNone/>
            </a:pPr>
            <a:endParaRPr dirty="0">
              <a:latin typeface="Calibri"/>
              <a:ea typeface="Calibri"/>
              <a:cs typeface="Calibri"/>
              <a:sym typeface="Calibri"/>
            </a:endParaRPr>
          </a:p>
        </p:txBody>
      </p:sp>
      <p:grpSp>
        <p:nvGrpSpPr>
          <p:cNvPr id="9" name="Google Shape;118;p2">
            <a:extLst>
              <a:ext uri="{FF2B5EF4-FFF2-40B4-BE49-F238E27FC236}">
                <a16:creationId xmlns:a16="http://schemas.microsoft.com/office/drawing/2014/main" id="{B3AB0782-44D7-437C-BF30-A9317FA59A25}"/>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CF931B36-79B2-4BD6-8FF2-6FC75527D34B}"/>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FEEE8F0E-D558-46D6-97EB-FA8B3C17AF47}"/>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AFB4F7E7-136A-4AB2-8C3C-CB26A3CA76F3}"/>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4C19F94A-F07C-4334-96DD-49A51E7037CA}"/>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4"/>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Source Data policy</a:t>
            </a:r>
            <a:endParaRPr/>
          </a:p>
        </p:txBody>
      </p:sp>
      <p:sp>
        <p:nvSpPr>
          <p:cNvPr id="389" name="Google Shape;389;p24"/>
          <p:cNvSpPr txBox="1">
            <a:spLocks noGrp="1"/>
          </p:cNvSpPr>
          <p:nvPr>
            <p:ph type="body" idx="1"/>
          </p:nvPr>
        </p:nvSpPr>
        <p:spPr>
          <a:xfrm>
            <a:off x="1097280" y="1845734"/>
            <a:ext cx="10068696" cy="398216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600"/>
              <a:buNone/>
            </a:pPr>
            <a:r>
              <a:rPr lang="en-US" sz="1600" b="1" dirty="0">
                <a:latin typeface="Calibri"/>
                <a:ea typeface="Calibri"/>
                <a:cs typeface="Calibri"/>
                <a:sym typeface="Calibri"/>
              </a:rPr>
              <a:t>Data Transmission (Push to Database):</a:t>
            </a:r>
            <a:endParaRPr sz="1600" dirty="0">
              <a:solidFill>
                <a:srgbClr val="000000"/>
              </a:solidFill>
              <a:latin typeface="Calibri"/>
              <a:ea typeface="Calibri"/>
              <a:cs typeface="Calibri"/>
              <a:sym typeface="Calibri"/>
            </a:endParaRPr>
          </a:p>
          <a:p>
            <a:pPr marL="342900" lvl="0" indent="-342900" algn="l" rtl="0">
              <a:lnSpc>
                <a:spcPct val="90000"/>
              </a:lnSpc>
              <a:spcBef>
                <a:spcPts val="1400"/>
              </a:spcBef>
              <a:spcAft>
                <a:spcPts val="0"/>
              </a:spcAft>
              <a:buSzPts val="1400"/>
              <a:buFont typeface="Courier New"/>
              <a:buChar char="o"/>
            </a:pPr>
            <a:r>
              <a:rPr lang="en-US" sz="1600" dirty="0">
                <a:latin typeface="Calibri"/>
                <a:ea typeface="Calibri"/>
                <a:cs typeface="Calibri"/>
                <a:sym typeface="Calibri"/>
              </a:rPr>
              <a:t>At regular </a:t>
            </a:r>
            <a:r>
              <a:rPr lang="en-US" sz="1600" b="1" dirty="0">
                <a:latin typeface="Calibri"/>
                <a:ea typeface="Calibri"/>
                <a:cs typeface="Calibri"/>
                <a:sym typeface="Calibri"/>
              </a:rPr>
              <a:t>intervals</a:t>
            </a:r>
            <a:r>
              <a:rPr lang="en-US" sz="1600" dirty="0">
                <a:latin typeface="Calibri"/>
                <a:ea typeface="Calibri"/>
                <a:cs typeface="Calibri"/>
                <a:sym typeface="Calibri"/>
              </a:rPr>
              <a:t>, transmit the prepared file to the database. Use a secure protocol like </a:t>
            </a:r>
            <a:r>
              <a:rPr lang="en-US" sz="1600" b="1" dirty="0">
                <a:latin typeface="Calibri"/>
                <a:ea typeface="Calibri"/>
                <a:cs typeface="Calibri"/>
                <a:sym typeface="Calibri"/>
              </a:rPr>
              <a:t>MQTT, HTTP API.</a:t>
            </a:r>
            <a:endParaRPr sz="1600" dirty="0">
              <a:solidFill>
                <a:srgbClr val="000000"/>
              </a:solidFill>
              <a:latin typeface="Calibri"/>
              <a:ea typeface="Calibri"/>
              <a:cs typeface="Calibri"/>
              <a:sym typeface="Calibri"/>
            </a:endParaRPr>
          </a:p>
          <a:p>
            <a:pPr marL="0" lvl="0" indent="0" algn="l" rtl="0">
              <a:lnSpc>
                <a:spcPct val="90000"/>
              </a:lnSpc>
              <a:spcBef>
                <a:spcPts val="1400"/>
              </a:spcBef>
              <a:spcAft>
                <a:spcPts val="0"/>
              </a:spcAft>
              <a:buSzPts val="1600"/>
              <a:buNone/>
            </a:pPr>
            <a:r>
              <a:rPr lang="en-US" sz="1600" b="1" dirty="0">
                <a:latin typeface="Calibri"/>
                <a:ea typeface="Calibri"/>
                <a:cs typeface="Calibri"/>
                <a:sym typeface="Calibri"/>
              </a:rPr>
              <a:t>Interoperability &amp; Integration</a:t>
            </a:r>
            <a:endParaRPr sz="1600" dirty="0">
              <a:solidFill>
                <a:srgbClr val="000000"/>
              </a:solidFill>
              <a:latin typeface="Calibri"/>
              <a:ea typeface="Calibri"/>
              <a:cs typeface="Calibri"/>
              <a:sym typeface="Calibri"/>
            </a:endParaRPr>
          </a:p>
          <a:p>
            <a:pPr marL="91440" lvl="0" indent="-91440" algn="l" rtl="0">
              <a:lnSpc>
                <a:spcPct val="90000"/>
              </a:lnSpc>
              <a:spcBef>
                <a:spcPts val="1400"/>
              </a:spcBef>
              <a:spcAft>
                <a:spcPts val="0"/>
              </a:spcAft>
              <a:buSzPts val="1400"/>
              <a:buFont typeface="Courier New"/>
              <a:buChar char="o"/>
            </a:pPr>
            <a:r>
              <a:rPr lang="en-US" sz="1600" dirty="0">
                <a:latin typeface="Calibri"/>
                <a:ea typeface="Calibri"/>
                <a:cs typeface="Calibri"/>
                <a:sym typeface="Calibri"/>
              </a:rPr>
              <a:t> Ensure the data model supports integration across various systems (IoT sensors, enterprise apps).</a:t>
            </a:r>
            <a:endParaRPr sz="1600" dirty="0">
              <a:solidFill>
                <a:srgbClr val="000000"/>
              </a:solidFill>
              <a:latin typeface="Calibri"/>
              <a:ea typeface="Calibri"/>
              <a:cs typeface="Calibri"/>
              <a:sym typeface="Calibri"/>
            </a:endParaRPr>
          </a:p>
          <a:p>
            <a:pPr marL="91440" lvl="0" indent="-91440" algn="l" rtl="0">
              <a:lnSpc>
                <a:spcPct val="90000"/>
              </a:lnSpc>
              <a:spcBef>
                <a:spcPts val="1400"/>
              </a:spcBef>
              <a:spcAft>
                <a:spcPts val="0"/>
              </a:spcAft>
              <a:buSzPts val="1400"/>
              <a:buFont typeface="Courier New"/>
              <a:buChar char="o"/>
            </a:pPr>
            <a:r>
              <a:rPr lang="en-US" sz="1600" dirty="0">
                <a:latin typeface="Calibri"/>
                <a:ea typeface="Calibri"/>
                <a:cs typeface="Calibri"/>
                <a:sym typeface="Calibri"/>
              </a:rPr>
              <a:t> Use a Unified Namespace to act as a single source of truth for consistent data access.</a:t>
            </a:r>
            <a:endParaRPr sz="1600" dirty="0"/>
          </a:p>
          <a:p>
            <a:pPr marL="0" lvl="0" indent="0" algn="l" rtl="0">
              <a:lnSpc>
                <a:spcPct val="90000"/>
              </a:lnSpc>
              <a:spcBef>
                <a:spcPts val="1400"/>
              </a:spcBef>
              <a:spcAft>
                <a:spcPts val="0"/>
              </a:spcAft>
              <a:buSzPts val="1600"/>
              <a:buNone/>
            </a:pPr>
            <a:r>
              <a:rPr lang="en-US" sz="1600" b="1" dirty="0">
                <a:latin typeface="Calibri"/>
                <a:ea typeface="Calibri"/>
                <a:cs typeface="Calibri"/>
                <a:sym typeface="Calibri"/>
              </a:rPr>
              <a:t>Compliance</a:t>
            </a:r>
            <a:r>
              <a:rPr lang="en-US" sz="1600" b="1" dirty="0"/>
              <a:t> &amp; Governance</a:t>
            </a:r>
            <a:endParaRPr sz="1600" b="1" dirty="0">
              <a:latin typeface="Calibri"/>
              <a:ea typeface="Calibri"/>
              <a:cs typeface="Calibri"/>
              <a:sym typeface="Calibri"/>
            </a:endParaRPr>
          </a:p>
          <a:p>
            <a:pPr marL="342900" lvl="0" indent="-342900" algn="l" rtl="0">
              <a:lnSpc>
                <a:spcPct val="90000"/>
              </a:lnSpc>
              <a:spcBef>
                <a:spcPts val="1400"/>
              </a:spcBef>
              <a:spcAft>
                <a:spcPts val="0"/>
              </a:spcAft>
              <a:buSzPts val="1400"/>
              <a:buFont typeface="Courier New"/>
              <a:buChar char="o"/>
            </a:pPr>
            <a:r>
              <a:rPr lang="en-US" sz="1600" dirty="0"/>
              <a:t>Adhere to regulatory standards (e.g., GDPR, ISO 27001).</a:t>
            </a:r>
            <a:endParaRPr sz="1600" dirty="0"/>
          </a:p>
          <a:p>
            <a:pPr marL="342900" lvl="0" indent="-342900" algn="l" rtl="0">
              <a:lnSpc>
                <a:spcPct val="90000"/>
              </a:lnSpc>
              <a:spcBef>
                <a:spcPts val="1400"/>
              </a:spcBef>
              <a:spcAft>
                <a:spcPts val="0"/>
              </a:spcAft>
              <a:buSzPts val="1400"/>
              <a:buFont typeface="Courier New"/>
              <a:buChar char="o"/>
            </a:pPr>
            <a:r>
              <a:rPr lang="en-US" sz="1600" dirty="0"/>
              <a:t>Create and enforce policies with a dedicated data governance committee.</a:t>
            </a:r>
            <a:endParaRPr sz="1600" dirty="0"/>
          </a:p>
          <a:p>
            <a:pPr marL="0" lvl="0" indent="0" algn="l" rtl="0">
              <a:lnSpc>
                <a:spcPct val="90000"/>
              </a:lnSpc>
              <a:spcBef>
                <a:spcPts val="1400"/>
              </a:spcBef>
              <a:spcAft>
                <a:spcPts val="0"/>
              </a:spcAft>
              <a:buSzPts val="1600"/>
              <a:buNone/>
            </a:pPr>
            <a:r>
              <a:rPr lang="en-US" sz="1600" b="1" dirty="0"/>
              <a:t>Retention &amp; Lifecycle Management</a:t>
            </a:r>
            <a:endParaRPr sz="1600" dirty="0"/>
          </a:p>
          <a:p>
            <a:pPr marL="342900" lvl="0" indent="-342900" algn="l" rtl="0">
              <a:lnSpc>
                <a:spcPct val="90000"/>
              </a:lnSpc>
              <a:spcBef>
                <a:spcPts val="1400"/>
              </a:spcBef>
              <a:spcAft>
                <a:spcPts val="0"/>
              </a:spcAft>
              <a:buSzPts val="1400"/>
              <a:buFont typeface="Courier New"/>
              <a:buChar char="o"/>
            </a:pPr>
            <a:r>
              <a:rPr lang="en-US" sz="1600" dirty="0"/>
              <a:t>Define retention periods and archiving methods (e.g., real-time storage vs. long-term data lake).</a:t>
            </a:r>
            <a:endParaRPr sz="1600" dirty="0"/>
          </a:p>
          <a:p>
            <a:pPr marL="342900" lvl="0" indent="-342900" algn="l" rtl="0">
              <a:lnSpc>
                <a:spcPct val="90000"/>
              </a:lnSpc>
              <a:spcBef>
                <a:spcPts val="1400"/>
              </a:spcBef>
              <a:spcAft>
                <a:spcPts val="0"/>
              </a:spcAft>
              <a:buSzPts val="1400"/>
              <a:buFont typeface="Courier New"/>
              <a:buChar char="o"/>
            </a:pPr>
            <a:r>
              <a:rPr lang="en-US" sz="1600" dirty="0"/>
              <a:t>Establish protocols for regular data purging and secure disposal.</a:t>
            </a:r>
            <a:endParaRPr sz="1600" b="1" dirty="0">
              <a:latin typeface="Times New Roman"/>
              <a:ea typeface="Times New Roman"/>
              <a:cs typeface="Times New Roman"/>
              <a:sym typeface="Times New Roman"/>
            </a:endParaRPr>
          </a:p>
        </p:txBody>
      </p:sp>
      <p:grpSp>
        <p:nvGrpSpPr>
          <p:cNvPr id="9" name="Google Shape;118;p2">
            <a:extLst>
              <a:ext uri="{FF2B5EF4-FFF2-40B4-BE49-F238E27FC236}">
                <a16:creationId xmlns:a16="http://schemas.microsoft.com/office/drawing/2014/main" id="{6C61EEBF-4657-4746-859A-4EE39BB8E6D6}"/>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7F2D3DA6-B5D8-4059-BB83-B7BFBFA43B07}"/>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B7E8C4CF-5E12-4266-BD44-F01EB61813FD}"/>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16DB1A46-2D38-4F80-AB0D-713E8D74A7DF}"/>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56A49D72-226D-43E2-A2AB-C0C9E7EA2EB3}"/>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35d2929f35e_4_6"/>
          <p:cNvSpPr txBox="1">
            <a:spLocks noGrp="1"/>
          </p:cNvSpPr>
          <p:nvPr>
            <p:ph type="title"/>
          </p:nvPr>
        </p:nvSpPr>
        <p:spPr>
          <a:xfrm>
            <a:off x="1027283" y="831516"/>
            <a:ext cx="10058400" cy="8775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dirty="0"/>
              <a:t>Cost Benefit Analysis</a:t>
            </a:r>
            <a:endParaRPr dirty="0"/>
          </a:p>
        </p:txBody>
      </p:sp>
      <p:grpSp>
        <p:nvGrpSpPr>
          <p:cNvPr id="10" name="Google Shape;118;p2">
            <a:extLst>
              <a:ext uri="{FF2B5EF4-FFF2-40B4-BE49-F238E27FC236}">
                <a16:creationId xmlns:a16="http://schemas.microsoft.com/office/drawing/2014/main" id="{E01C8132-7563-4F44-8DF8-78A66BD25332}"/>
              </a:ext>
            </a:extLst>
          </p:cNvPr>
          <p:cNvGrpSpPr/>
          <p:nvPr/>
        </p:nvGrpSpPr>
        <p:grpSpPr>
          <a:xfrm>
            <a:off x="1291767" y="73225"/>
            <a:ext cx="9671974" cy="690554"/>
            <a:chOff x="896810" y="3941"/>
            <a:chExt cx="9608558" cy="655050"/>
          </a:xfrm>
        </p:grpSpPr>
        <p:pic>
          <p:nvPicPr>
            <p:cNvPr id="11" name="Google Shape;119;p2" descr="Bruhati Home">
              <a:extLst>
                <a:ext uri="{FF2B5EF4-FFF2-40B4-BE49-F238E27FC236}">
                  <a16:creationId xmlns:a16="http://schemas.microsoft.com/office/drawing/2014/main" id="{8DED1282-297F-4D41-9DAA-ACD45B53A631}"/>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2" name="Google Shape;120;p2" descr="Home">
              <a:extLst>
                <a:ext uri="{FF2B5EF4-FFF2-40B4-BE49-F238E27FC236}">
                  <a16:creationId xmlns:a16="http://schemas.microsoft.com/office/drawing/2014/main" id="{CF5955E1-3C5E-47D6-A455-4515D78F0923}"/>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3" name="Google Shape;121;p2" descr="Irish Rail logo">
              <a:extLst>
                <a:ext uri="{FF2B5EF4-FFF2-40B4-BE49-F238E27FC236}">
                  <a16:creationId xmlns:a16="http://schemas.microsoft.com/office/drawing/2014/main" id="{4B69435F-0178-4217-B943-C3AAD1247E42}"/>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4" name="Google Shape;122;p2">
              <a:extLst>
                <a:ext uri="{FF2B5EF4-FFF2-40B4-BE49-F238E27FC236}">
                  <a16:creationId xmlns:a16="http://schemas.microsoft.com/office/drawing/2014/main" id="{60C7FC82-F594-4770-99E5-AFF87C916B51}"/>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graphicFrame>
        <p:nvGraphicFramePr>
          <p:cNvPr id="2" name="Table 1">
            <a:extLst>
              <a:ext uri="{FF2B5EF4-FFF2-40B4-BE49-F238E27FC236}">
                <a16:creationId xmlns:a16="http://schemas.microsoft.com/office/drawing/2014/main" id="{12E3BD12-82D9-454E-A8A5-6CED28678421}"/>
              </a:ext>
            </a:extLst>
          </p:cNvPr>
          <p:cNvGraphicFramePr>
            <a:graphicFrameLocks noGrp="1"/>
          </p:cNvGraphicFramePr>
          <p:nvPr>
            <p:extLst>
              <p:ext uri="{D42A27DB-BD31-4B8C-83A1-F6EECF244321}">
                <p14:modId xmlns:p14="http://schemas.microsoft.com/office/powerpoint/2010/main" val="2516949079"/>
              </p:ext>
            </p:extLst>
          </p:nvPr>
        </p:nvGraphicFramePr>
        <p:xfrm>
          <a:off x="2327564" y="1911034"/>
          <a:ext cx="7728020" cy="3150752"/>
        </p:xfrm>
        <a:graphic>
          <a:graphicData uri="http://schemas.openxmlformats.org/drawingml/2006/table">
            <a:tbl>
              <a:tblPr firstRow="1" firstCol="1" bandRow="1">
                <a:tableStyleId>{5C22544A-7EE6-4342-B048-85BDC9FD1C3A}</a:tableStyleId>
              </a:tblPr>
              <a:tblGrid>
                <a:gridCol w="2491409">
                  <a:extLst>
                    <a:ext uri="{9D8B030D-6E8A-4147-A177-3AD203B41FA5}">
                      <a16:colId xmlns:a16="http://schemas.microsoft.com/office/drawing/2014/main" val="4090151905"/>
                    </a:ext>
                  </a:extLst>
                </a:gridCol>
                <a:gridCol w="1269048">
                  <a:extLst>
                    <a:ext uri="{9D8B030D-6E8A-4147-A177-3AD203B41FA5}">
                      <a16:colId xmlns:a16="http://schemas.microsoft.com/office/drawing/2014/main" val="102061068"/>
                    </a:ext>
                  </a:extLst>
                </a:gridCol>
                <a:gridCol w="1516697">
                  <a:extLst>
                    <a:ext uri="{9D8B030D-6E8A-4147-A177-3AD203B41FA5}">
                      <a16:colId xmlns:a16="http://schemas.microsoft.com/office/drawing/2014/main" val="3291659477"/>
                    </a:ext>
                  </a:extLst>
                </a:gridCol>
                <a:gridCol w="2450866">
                  <a:extLst>
                    <a:ext uri="{9D8B030D-6E8A-4147-A177-3AD203B41FA5}">
                      <a16:colId xmlns:a16="http://schemas.microsoft.com/office/drawing/2014/main" val="4047043275"/>
                    </a:ext>
                  </a:extLst>
                </a:gridCol>
              </a:tblGrid>
              <a:tr h="309390">
                <a:tc gridSpan="4">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Individual Cost Breakdown by Scenario</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13076565"/>
                  </a:ext>
                </a:extLst>
              </a:tr>
              <a:tr h="495023">
                <a:tc>
                  <a:txBody>
                    <a:bodyPr/>
                    <a:lstStyle/>
                    <a:p>
                      <a:pPr marL="0" marR="0" algn="ctr">
                        <a:lnSpc>
                          <a:spcPct val="200000"/>
                        </a:lnSpc>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Service / Component</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Low Growth</a:t>
                      </a:r>
                    </a:p>
                    <a:p>
                      <a:pPr marL="0" marR="0" algn="ctr">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 (5K devices)</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Central Growth </a:t>
                      </a:r>
                    </a:p>
                    <a:p>
                      <a:pPr marL="0" marR="0" algn="ctr">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(50K devices)</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High Growth </a:t>
                      </a:r>
                    </a:p>
                    <a:p>
                      <a:pPr marL="0" marR="0" algn="ctr">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(200K+ devices)</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extLst>
                  <a:ext uri="{0D108BD9-81ED-4DB2-BD59-A6C34878D82A}">
                    <a16:rowId xmlns:a16="http://schemas.microsoft.com/office/drawing/2014/main" val="4101252589"/>
                  </a:ext>
                </a:extLst>
              </a:tr>
              <a:tr h="257824">
                <a:tc>
                  <a:txBody>
                    <a:bodyPr/>
                    <a:lstStyle/>
                    <a:p>
                      <a:pPr marL="0" marR="0" algn="just">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HiveMQ UNS</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$10,000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$20,000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$40,000+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extLst>
                  <a:ext uri="{0D108BD9-81ED-4DB2-BD59-A6C34878D82A}">
                    <a16:rowId xmlns:a16="http://schemas.microsoft.com/office/drawing/2014/main" val="3983399710"/>
                  </a:ext>
                </a:extLst>
              </a:tr>
              <a:tr h="257824">
                <a:tc>
                  <a:txBody>
                    <a:bodyPr/>
                    <a:lstStyle/>
                    <a:p>
                      <a:pPr marL="0" marR="0" algn="just">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Amazon RDS</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$2,000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$5,000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$15,000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extLst>
                  <a:ext uri="{0D108BD9-81ED-4DB2-BD59-A6C34878D82A}">
                    <a16:rowId xmlns:a16="http://schemas.microsoft.com/office/drawing/2014/main" val="3360840275"/>
                  </a:ext>
                </a:extLst>
              </a:tr>
              <a:tr h="257824">
                <a:tc>
                  <a:txBody>
                    <a:bodyPr/>
                    <a:lstStyle/>
                    <a:p>
                      <a:pPr marL="0" marR="0" algn="just">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Amazon S3</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$500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$2,000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$6,000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extLst>
                  <a:ext uri="{0D108BD9-81ED-4DB2-BD59-A6C34878D82A}">
                    <a16:rowId xmlns:a16="http://schemas.microsoft.com/office/drawing/2014/main" val="3825609887"/>
                  </a:ext>
                </a:extLst>
              </a:tr>
              <a:tr h="257824">
                <a:tc>
                  <a:txBody>
                    <a:bodyPr/>
                    <a:lstStyle/>
                    <a:p>
                      <a:pPr marL="0" marR="0" algn="just">
                        <a:spcBef>
                          <a:spcPts val="0"/>
                        </a:spcBef>
                        <a:spcAft>
                          <a:spcPts val="0"/>
                        </a:spcAft>
                      </a:pPr>
                      <a:r>
                        <a:rPr lang="en-IN" sz="1600" b="1" kern="100">
                          <a:solidFill>
                            <a:schemeClr val="tx1"/>
                          </a:solidFill>
                          <a:effectLst/>
                          <a:latin typeface="Calibri" panose="020F0502020204030204" pitchFamily="34" charset="0"/>
                          <a:cs typeface="Calibri" panose="020F0502020204030204" pitchFamily="34" charset="0"/>
                        </a:rPr>
                        <a:t>Amazon Glacier</a:t>
                      </a:r>
                      <a:endParaRPr lang="en-US" sz="1600" b="1"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$200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$700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$2,500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extLst>
                  <a:ext uri="{0D108BD9-81ED-4DB2-BD59-A6C34878D82A}">
                    <a16:rowId xmlns:a16="http://schemas.microsoft.com/office/drawing/2014/main" val="3570829378"/>
                  </a:ext>
                </a:extLst>
              </a:tr>
              <a:tr h="257824">
                <a:tc>
                  <a:txBody>
                    <a:bodyPr/>
                    <a:lstStyle/>
                    <a:p>
                      <a:pPr marL="0" marR="0" algn="just">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InfluxDB (Cloud)</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$1,000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$3,500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$10,000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extLst>
                  <a:ext uri="{0D108BD9-81ED-4DB2-BD59-A6C34878D82A}">
                    <a16:rowId xmlns:a16="http://schemas.microsoft.com/office/drawing/2014/main" val="3604169972"/>
                  </a:ext>
                </a:extLst>
              </a:tr>
              <a:tr h="257824">
                <a:tc>
                  <a:txBody>
                    <a:bodyPr/>
                    <a:lstStyle/>
                    <a:p>
                      <a:pPr marL="0" marR="0" algn="just">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SAP ERP Licensing</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$4,000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$12,000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$25,000+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extLst>
                  <a:ext uri="{0D108BD9-81ED-4DB2-BD59-A6C34878D82A}">
                    <a16:rowId xmlns:a16="http://schemas.microsoft.com/office/drawing/2014/main" val="2812089257"/>
                  </a:ext>
                </a:extLst>
              </a:tr>
              <a:tr h="283212">
                <a:tc>
                  <a:txBody>
                    <a:bodyPr/>
                    <a:lstStyle/>
                    <a:p>
                      <a:pPr marL="0" marR="0" algn="just">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SAP Training/Maintainence</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$2,000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$6,000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$15,000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extLst>
                  <a:ext uri="{0D108BD9-81ED-4DB2-BD59-A6C34878D82A}">
                    <a16:rowId xmlns:a16="http://schemas.microsoft.com/office/drawing/2014/main" val="4196524770"/>
                  </a:ext>
                </a:extLst>
              </a:tr>
              <a:tr h="258359">
                <a:tc>
                  <a:txBody>
                    <a:bodyPr/>
                    <a:lstStyle/>
                    <a:p>
                      <a:pPr marL="0" marR="0" algn="just">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IoT Hardware (avg/month)</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$5,000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$10,000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$25,000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extLst>
                  <a:ext uri="{0D108BD9-81ED-4DB2-BD59-A6C34878D82A}">
                    <a16:rowId xmlns:a16="http://schemas.microsoft.com/office/drawing/2014/main" val="811573356"/>
                  </a:ext>
                </a:extLst>
              </a:tr>
              <a:tr h="257824">
                <a:tc>
                  <a:txBody>
                    <a:bodyPr/>
                    <a:lstStyle/>
                    <a:p>
                      <a:pPr marL="0" marR="0" algn="just">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Data Transfer (AWS)</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$500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a:solidFill>
                            <a:schemeClr val="tx1"/>
                          </a:solidFill>
                          <a:effectLst/>
                          <a:latin typeface="Calibri" panose="020F0502020204030204" pitchFamily="34" charset="0"/>
                          <a:cs typeface="Calibri" panose="020F0502020204030204" pitchFamily="34" charset="0"/>
                        </a:rPr>
                        <a:t>$2,500</a:t>
                      </a:r>
                      <a:endParaRPr lang="en-US" sz="16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$10,000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75000"/>
                        <a:alpha val="76000"/>
                      </a:schemeClr>
                    </a:solidFill>
                  </a:tcPr>
                </a:tc>
                <a:extLst>
                  <a:ext uri="{0D108BD9-81ED-4DB2-BD59-A6C34878D82A}">
                    <a16:rowId xmlns:a16="http://schemas.microsoft.com/office/drawing/2014/main" val="3477356465"/>
                  </a:ext>
                </a:extLst>
              </a:tr>
            </a:tbl>
          </a:graphicData>
        </a:graphic>
      </p:graphicFrame>
      <p:graphicFrame>
        <p:nvGraphicFramePr>
          <p:cNvPr id="3" name="Table 2">
            <a:extLst>
              <a:ext uri="{FF2B5EF4-FFF2-40B4-BE49-F238E27FC236}">
                <a16:creationId xmlns:a16="http://schemas.microsoft.com/office/drawing/2014/main" id="{1D853686-9644-4970-A040-CE979639E075}"/>
              </a:ext>
            </a:extLst>
          </p:cNvPr>
          <p:cNvGraphicFramePr>
            <a:graphicFrameLocks noGrp="1"/>
          </p:cNvGraphicFramePr>
          <p:nvPr>
            <p:extLst>
              <p:ext uri="{D42A27DB-BD31-4B8C-83A1-F6EECF244321}">
                <p14:modId xmlns:p14="http://schemas.microsoft.com/office/powerpoint/2010/main" val="3554386121"/>
              </p:ext>
            </p:extLst>
          </p:nvPr>
        </p:nvGraphicFramePr>
        <p:xfrm>
          <a:off x="3996389" y="5263458"/>
          <a:ext cx="4498320" cy="975360"/>
        </p:xfrm>
        <a:graphic>
          <a:graphicData uri="http://schemas.openxmlformats.org/drawingml/2006/table">
            <a:tbl>
              <a:tblPr firstRow="1" firstCol="1" bandRow="1">
                <a:tableStyleId>{5C22544A-7EE6-4342-B048-85BDC9FD1C3A}</a:tableStyleId>
              </a:tblPr>
              <a:tblGrid>
                <a:gridCol w="2087629">
                  <a:extLst>
                    <a:ext uri="{9D8B030D-6E8A-4147-A177-3AD203B41FA5}">
                      <a16:colId xmlns:a16="http://schemas.microsoft.com/office/drawing/2014/main" val="3205450401"/>
                    </a:ext>
                  </a:extLst>
                </a:gridCol>
                <a:gridCol w="2410691">
                  <a:extLst>
                    <a:ext uri="{9D8B030D-6E8A-4147-A177-3AD203B41FA5}">
                      <a16:colId xmlns:a16="http://schemas.microsoft.com/office/drawing/2014/main" val="3090666403"/>
                    </a:ext>
                  </a:extLst>
                </a:gridCol>
              </a:tblGrid>
              <a:tr h="233146">
                <a:tc>
                  <a:txBody>
                    <a:bodyPr/>
                    <a:lstStyle/>
                    <a:p>
                      <a:pPr marL="0" marR="0" algn="ctr">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Growth Scenario</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rgbClr val="CBCBCB"/>
                    </a:solidFill>
                  </a:tcPr>
                </a:tc>
                <a:tc>
                  <a:txBody>
                    <a:bodyPr/>
                    <a:lstStyle/>
                    <a:p>
                      <a:pPr marL="0" marR="0" algn="ctr">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Estimated Monthly Total</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rgbClr val="CBCBCB"/>
                    </a:solidFill>
                  </a:tcPr>
                </a:tc>
                <a:extLst>
                  <a:ext uri="{0D108BD9-81ED-4DB2-BD59-A6C34878D82A}">
                    <a16:rowId xmlns:a16="http://schemas.microsoft.com/office/drawing/2014/main" val="996367185"/>
                  </a:ext>
                </a:extLst>
              </a:tr>
              <a:tr h="233146">
                <a:tc>
                  <a:txBody>
                    <a:bodyPr/>
                    <a:lstStyle/>
                    <a:p>
                      <a:pPr marL="0" marR="0">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Low Growth</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rgbClr val="CBCBCB"/>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~$25,200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rgbClr val="CBCBCB"/>
                    </a:solidFill>
                  </a:tcPr>
                </a:tc>
                <a:extLst>
                  <a:ext uri="{0D108BD9-81ED-4DB2-BD59-A6C34878D82A}">
                    <a16:rowId xmlns:a16="http://schemas.microsoft.com/office/drawing/2014/main" val="2217396983"/>
                  </a:ext>
                </a:extLst>
              </a:tr>
              <a:tr h="233146">
                <a:tc>
                  <a:txBody>
                    <a:bodyPr/>
                    <a:lstStyle/>
                    <a:p>
                      <a:pPr marL="0" marR="0">
                        <a:spcBef>
                          <a:spcPts val="0"/>
                        </a:spcBef>
                        <a:spcAft>
                          <a:spcPts val="0"/>
                        </a:spcAft>
                      </a:pPr>
                      <a:r>
                        <a:rPr lang="en-IN" sz="1600" b="1" kern="100">
                          <a:solidFill>
                            <a:schemeClr val="tx1"/>
                          </a:solidFill>
                          <a:effectLst/>
                          <a:latin typeface="Calibri" panose="020F0502020204030204" pitchFamily="34" charset="0"/>
                          <a:cs typeface="Calibri" panose="020F0502020204030204" pitchFamily="34" charset="0"/>
                        </a:rPr>
                        <a:t>Central Growth</a:t>
                      </a:r>
                      <a:endParaRPr lang="en-US" sz="1600" b="1"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rgbClr val="CBCBCB"/>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~$61,700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rgbClr val="CBCBCB"/>
                    </a:solidFill>
                  </a:tcPr>
                </a:tc>
                <a:extLst>
                  <a:ext uri="{0D108BD9-81ED-4DB2-BD59-A6C34878D82A}">
                    <a16:rowId xmlns:a16="http://schemas.microsoft.com/office/drawing/2014/main" val="3392695683"/>
                  </a:ext>
                </a:extLst>
              </a:tr>
              <a:tr h="233146">
                <a:tc>
                  <a:txBody>
                    <a:bodyPr/>
                    <a:lstStyle/>
                    <a:p>
                      <a:pPr marL="0" marR="0">
                        <a:spcBef>
                          <a:spcPts val="0"/>
                        </a:spcBef>
                        <a:spcAft>
                          <a:spcPts val="0"/>
                        </a:spcAft>
                      </a:pPr>
                      <a:r>
                        <a:rPr lang="en-IN" sz="1600" b="1" kern="100" dirty="0">
                          <a:solidFill>
                            <a:schemeClr val="tx1"/>
                          </a:solidFill>
                          <a:effectLst/>
                          <a:latin typeface="Calibri" panose="020F0502020204030204" pitchFamily="34" charset="0"/>
                          <a:cs typeface="Calibri" panose="020F0502020204030204" pitchFamily="34" charset="0"/>
                        </a:rPr>
                        <a:t>High Growth</a:t>
                      </a:r>
                      <a:endParaRPr lang="en-US" sz="16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rgbClr val="CBCBCB"/>
                    </a:solidFill>
                  </a:tcPr>
                </a:tc>
                <a:tc>
                  <a:txBody>
                    <a:bodyPr/>
                    <a:lstStyle/>
                    <a:p>
                      <a:pPr marL="0" marR="0" algn="ctr">
                        <a:spcBef>
                          <a:spcPts val="0"/>
                        </a:spcBef>
                        <a:spcAft>
                          <a:spcPts val="0"/>
                        </a:spcAft>
                      </a:pPr>
                      <a:r>
                        <a:rPr lang="en-IN" sz="1600" b="0" kern="100" dirty="0">
                          <a:solidFill>
                            <a:schemeClr val="tx1"/>
                          </a:solidFill>
                          <a:effectLst/>
                          <a:latin typeface="Calibri" panose="020F0502020204030204" pitchFamily="34" charset="0"/>
                          <a:cs typeface="Calibri" panose="020F0502020204030204" pitchFamily="34" charset="0"/>
                        </a:rPr>
                        <a:t>~$148,500+</a:t>
                      </a:r>
                      <a:endParaRPr lang="en-US" sz="16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rgbClr val="CBCBCB"/>
                    </a:solidFill>
                  </a:tcPr>
                </a:tc>
                <a:extLst>
                  <a:ext uri="{0D108BD9-81ED-4DB2-BD59-A6C34878D82A}">
                    <a16:rowId xmlns:a16="http://schemas.microsoft.com/office/drawing/2014/main" val="65725839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2" name="Google Shape;412;g35d34f7367d_0_6"/>
          <p:cNvSpPr txBox="1">
            <a:spLocks noGrp="1"/>
          </p:cNvSpPr>
          <p:nvPr>
            <p:ph type="body" idx="1"/>
          </p:nvPr>
        </p:nvSpPr>
        <p:spPr>
          <a:xfrm>
            <a:off x="1097280" y="1845734"/>
            <a:ext cx="10068600" cy="3982200"/>
          </a:xfrm>
          <a:prstGeom prst="rect">
            <a:avLst/>
          </a:prstGeom>
          <a:noFill/>
          <a:ln>
            <a:noFill/>
          </a:ln>
        </p:spPr>
        <p:txBody>
          <a:bodyPr spcFirstLastPara="1" wrap="square" lIns="91425" tIns="45700" rIns="91425" bIns="45700" anchor="t" anchorCtr="0">
            <a:noAutofit/>
          </a:bodyPr>
          <a:lstStyle/>
          <a:p>
            <a:pPr marL="0" lvl="0" indent="0" algn="l" rtl="0">
              <a:spcBef>
                <a:spcPts val="1400"/>
              </a:spcBef>
              <a:spcAft>
                <a:spcPts val="0"/>
              </a:spcAft>
              <a:buSzPts val="1100"/>
              <a:buNone/>
            </a:pPr>
            <a:endParaRPr sz="1500" b="1" dirty="0">
              <a:solidFill>
                <a:schemeClr val="dk1"/>
              </a:solidFill>
            </a:endParaRPr>
          </a:p>
          <a:p>
            <a:pPr marL="0" lvl="0" indent="0" algn="ctr" rtl="0">
              <a:spcBef>
                <a:spcPts val="1400"/>
              </a:spcBef>
              <a:spcAft>
                <a:spcPts val="0"/>
              </a:spcAft>
              <a:buClr>
                <a:schemeClr val="dk1"/>
              </a:buClr>
              <a:buSzPts val="1100"/>
              <a:buFont typeface="Arial"/>
              <a:buNone/>
            </a:pPr>
            <a:r>
              <a:rPr lang="en-US" sz="1900" b="1" dirty="0">
                <a:solidFill>
                  <a:schemeClr val="dk1"/>
                </a:solidFill>
              </a:rPr>
              <a:t>Annual Technology Opex Estimate</a:t>
            </a:r>
            <a:r>
              <a:rPr lang="en-US" sz="1900" dirty="0">
                <a:solidFill>
                  <a:schemeClr val="dk1"/>
                </a:solidFill>
              </a:rPr>
              <a:t>: €688,572</a:t>
            </a:r>
            <a:endParaRPr sz="1900" dirty="0">
              <a:solidFill>
                <a:schemeClr val="dk1"/>
              </a:solidFill>
            </a:endParaRPr>
          </a:p>
          <a:p>
            <a:pPr marL="0" lvl="0" indent="0" algn="ctr" rtl="0">
              <a:lnSpc>
                <a:spcPct val="90000"/>
              </a:lnSpc>
              <a:spcBef>
                <a:spcPts val="1400"/>
              </a:spcBef>
              <a:spcAft>
                <a:spcPts val="0"/>
              </a:spcAft>
              <a:buSzPts val="1200"/>
              <a:buNone/>
            </a:pPr>
            <a:r>
              <a:rPr lang="en-US" sz="1900" b="1" dirty="0">
                <a:solidFill>
                  <a:schemeClr val="dk1"/>
                </a:solidFill>
              </a:rPr>
              <a:t>One-Time Setup (Professional Services)</a:t>
            </a:r>
            <a:r>
              <a:rPr lang="en-US" sz="1900" dirty="0">
                <a:solidFill>
                  <a:schemeClr val="dk1"/>
                </a:solidFill>
              </a:rPr>
              <a:t>: €1–2 million</a:t>
            </a:r>
            <a:endParaRPr dirty="0"/>
          </a:p>
          <a:p>
            <a:pPr marL="292100" lvl="1" indent="0" algn="l" rtl="0">
              <a:lnSpc>
                <a:spcPct val="90000"/>
              </a:lnSpc>
              <a:spcBef>
                <a:spcPts val="400"/>
              </a:spcBef>
              <a:spcAft>
                <a:spcPts val="0"/>
              </a:spcAft>
              <a:buSzPts val="1200"/>
              <a:buNone/>
            </a:pPr>
            <a:endParaRPr sz="1900" b="1" dirty="0"/>
          </a:p>
          <a:p>
            <a:pPr marL="0" lvl="0" indent="0" algn="l" rtl="0">
              <a:lnSpc>
                <a:spcPct val="115000"/>
              </a:lnSpc>
              <a:spcBef>
                <a:spcPts val="1200"/>
              </a:spcBef>
              <a:spcAft>
                <a:spcPts val="0"/>
              </a:spcAft>
              <a:buClr>
                <a:schemeClr val="dk1"/>
              </a:buClr>
              <a:buSzPts val="1100"/>
              <a:buFont typeface="Arial"/>
              <a:buNone/>
            </a:pPr>
            <a:r>
              <a:rPr lang="en-US" sz="1800" dirty="0">
                <a:solidFill>
                  <a:schemeClr val="dk1"/>
                </a:solidFill>
              </a:rPr>
              <a:t>The proposed architecture is not just an IT investment—it's a </a:t>
            </a:r>
            <a:r>
              <a:rPr lang="en-US" sz="1800" b="1" dirty="0">
                <a:solidFill>
                  <a:schemeClr val="dk1"/>
                </a:solidFill>
              </a:rPr>
              <a:t>strategic enabler</a:t>
            </a:r>
            <a:r>
              <a:rPr lang="en-US" sz="1800" dirty="0">
                <a:solidFill>
                  <a:schemeClr val="dk1"/>
                </a:solidFill>
              </a:rPr>
              <a:t> for Irish Rail’s digital transformation. It delivers measurable ROI through operational gains, reduced downtime, improved compliance, and long-term agility.</a:t>
            </a:r>
            <a:endParaRPr sz="1800" dirty="0">
              <a:solidFill>
                <a:schemeClr val="dk1"/>
              </a:solidFill>
            </a:endParaRPr>
          </a:p>
          <a:p>
            <a:pPr marL="91440" lvl="0" indent="-91440" algn="l" rtl="0">
              <a:lnSpc>
                <a:spcPct val="90000"/>
              </a:lnSpc>
              <a:spcBef>
                <a:spcPts val="1600"/>
              </a:spcBef>
              <a:spcAft>
                <a:spcPts val="0"/>
              </a:spcAft>
              <a:buSzPts val="1200"/>
              <a:buNone/>
            </a:pPr>
            <a:endParaRPr sz="1200" b="1" dirty="0"/>
          </a:p>
        </p:txBody>
      </p:sp>
      <p:grpSp>
        <p:nvGrpSpPr>
          <p:cNvPr id="9" name="Google Shape;118;p2">
            <a:extLst>
              <a:ext uri="{FF2B5EF4-FFF2-40B4-BE49-F238E27FC236}">
                <a16:creationId xmlns:a16="http://schemas.microsoft.com/office/drawing/2014/main" id="{335C5CF1-8EA5-46EA-9C0C-F4E906A29732}"/>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D7CA1C76-ACD5-444F-9D34-FF2FECA3E296}"/>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B43FC1B8-A7A9-4EA2-B96C-3270600FF896}"/>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F8556B0F-8964-4F0C-8BEF-53B83982599E}"/>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4171E34F-4AF3-47BB-AEE7-DE53D947ACED}"/>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
        <p:nvSpPr>
          <p:cNvPr id="15" name="Google Shape;399;g35d2929f35e_4_6">
            <a:extLst>
              <a:ext uri="{FF2B5EF4-FFF2-40B4-BE49-F238E27FC236}">
                <a16:creationId xmlns:a16="http://schemas.microsoft.com/office/drawing/2014/main" id="{E170D976-349A-4D44-BADB-8BEA3F41F9BD}"/>
              </a:ext>
            </a:extLst>
          </p:cNvPr>
          <p:cNvSpPr txBox="1">
            <a:spLocks noGrp="1"/>
          </p:cNvSpPr>
          <p:nvPr>
            <p:ph type="title"/>
          </p:nvPr>
        </p:nvSpPr>
        <p:spPr>
          <a:xfrm>
            <a:off x="1027283" y="831516"/>
            <a:ext cx="10058400" cy="8775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dirty="0"/>
              <a:t>Cost Benefit Analysis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35d2929f35e_3_2"/>
          <p:cNvSpPr txBox="1">
            <a:spLocks noGrp="1"/>
          </p:cNvSpPr>
          <p:nvPr>
            <p:ph type="title"/>
          </p:nvPr>
        </p:nvSpPr>
        <p:spPr>
          <a:xfrm>
            <a:off x="838200" y="389949"/>
            <a:ext cx="10515600" cy="13257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dirty="0"/>
              <a:t>Introduction</a:t>
            </a:r>
            <a:endParaRPr dirty="0"/>
          </a:p>
        </p:txBody>
      </p:sp>
      <p:sp>
        <p:nvSpPr>
          <p:cNvPr id="135" name="Google Shape;135;g35d2929f35e_3_2"/>
          <p:cNvSpPr txBox="1">
            <a:spLocks noGrp="1"/>
          </p:cNvSpPr>
          <p:nvPr>
            <p:ph type="body" idx="1"/>
          </p:nvPr>
        </p:nvSpPr>
        <p:spPr>
          <a:xfrm>
            <a:off x="838200" y="1936238"/>
            <a:ext cx="10515600" cy="4351200"/>
          </a:xfrm>
          <a:prstGeom prst="rect">
            <a:avLst/>
          </a:prstGeom>
          <a:noFill/>
          <a:ln>
            <a:noFill/>
          </a:ln>
        </p:spPr>
        <p:txBody>
          <a:bodyPr spcFirstLastPara="1" wrap="square" lIns="91425" tIns="45700" rIns="91425" bIns="45700" anchor="t" anchorCtr="0">
            <a:noAutofit/>
          </a:bodyPr>
          <a:lstStyle/>
          <a:p>
            <a:pPr marL="0" lvl="0" indent="0" algn="just" rtl="0">
              <a:lnSpc>
                <a:spcPct val="95000"/>
              </a:lnSpc>
              <a:spcBef>
                <a:spcPts val="1200"/>
              </a:spcBef>
              <a:spcAft>
                <a:spcPts val="0"/>
              </a:spcAft>
              <a:buClr>
                <a:schemeClr val="dk1"/>
              </a:buClr>
              <a:buSzPts val="1018"/>
              <a:buFont typeface="Arial"/>
              <a:buNone/>
            </a:pPr>
            <a:r>
              <a:rPr lang="en-US" sz="2150"/>
              <a:t>Iarnród Éireann Irish Rail is undergoing a visionary transformation to become a data-driven, future-ready enterprise. With passenger numbers expected to grow by over </a:t>
            </a:r>
            <a:r>
              <a:rPr lang="en-US" sz="2150" b="1"/>
              <a:t>160%—from 48 million in 2018 to 126 million by 2040</a:t>
            </a:r>
            <a:r>
              <a:rPr lang="en-US" sz="2150"/>
              <a:t>, the adoption of smart infrastructure is accelerating. Already, over </a:t>
            </a:r>
            <a:r>
              <a:rPr lang="en-US" sz="2150" b="1"/>
              <a:t>40% more passengers are projected on intercity routes by 2027</a:t>
            </a:r>
            <a:r>
              <a:rPr lang="en-US" sz="2150"/>
              <a:t>, highlighting the need for efficient, scalable systems. Modernization projects are generating high-value data from thousands of IoT sensors monitoring train health, seat occupancy, energy use, and emissions. To harness this growth, Irish Rail is implementing a robust Enterprise Reference Architecture aligned with TOGAF. Featuring a Unified Namespace and semantic data hierarchy, </a:t>
            </a:r>
            <a:r>
              <a:rPr lang="en-US" sz="2150" b="1"/>
              <a:t>the new architecture enables real-time data integration, predictive analytics, and seamless interoperability, offering a significant leap in operational efficiency, safety, and passenger service over legacy systems.</a:t>
            </a:r>
            <a:endParaRPr sz="2150" b="1"/>
          </a:p>
          <a:p>
            <a:pPr marL="0" lvl="0" indent="0" algn="just" rtl="0">
              <a:lnSpc>
                <a:spcPct val="95000"/>
              </a:lnSpc>
              <a:spcBef>
                <a:spcPts val="1200"/>
              </a:spcBef>
              <a:spcAft>
                <a:spcPts val="0"/>
              </a:spcAft>
              <a:buClr>
                <a:schemeClr val="dk1"/>
              </a:buClr>
              <a:buSzPts val="1018"/>
              <a:buFont typeface="Arial"/>
              <a:buNone/>
            </a:pPr>
            <a:endParaRPr sz="2150"/>
          </a:p>
          <a:p>
            <a:pPr marL="0" lvl="0" indent="0" algn="just" rtl="0">
              <a:lnSpc>
                <a:spcPct val="95000"/>
              </a:lnSpc>
              <a:spcBef>
                <a:spcPts val="1200"/>
              </a:spcBef>
              <a:spcAft>
                <a:spcPts val="0"/>
              </a:spcAft>
              <a:buClr>
                <a:schemeClr val="dk1"/>
              </a:buClr>
              <a:buSzPts val="1018"/>
              <a:buFont typeface="Arial"/>
              <a:buNone/>
            </a:pPr>
            <a:endParaRPr sz="2150"/>
          </a:p>
          <a:p>
            <a:pPr marL="0" lvl="0" indent="0" algn="just" rtl="0">
              <a:lnSpc>
                <a:spcPct val="95000"/>
              </a:lnSpc>
              <a:spcBef>
                <a:spcPts val="1200"/>
              </a:spcBef>
              <a:spcAft>
                <a:spcPts val="0"/>
              </a:spcAft>
              <a:buClr>
                <a:schemeClr val="dk1"/>
              </a:buClr>
              <a:buSzPts val="1018"/>
              <a:buFont typeface="Arial"/>
              <a:buNone/>
            </a:pPr>
            <a:endParaRPr sz="2150"/>
          </a:p>
          <a:p>
            <a:pPr marL="0" lvl="0" indent="0" algn="just" rtl="0">
              <a:lnSpc>
                <a:spcPct val="70000"/>
              </a:lnSpc>
              <a:spcBef>
                <a:spcPts val="1400"/>
              </a:spcBef>
              <a:spcAft>
                <a:spcPts val="0"/>
              </a:spcAft>
              <a:buSzPts val="1018"/>
              <a:buNone/>
            </a:pPr>
            <a:endParaRPr sz="2150"/>
          </a:p>
        </p:txBody>
      </p:sp>
      <p:grpSp>
        <p:nvGrpSpPr>
          <p:cNvPr id="9" name="Google Shape;118;p2">
            <a:extLst>
              <a:ext uri="{FF2B5EF4-FFF2-40B4-BE49-F238E27FC236}">
                <a16:creationId xmlns:a16="http://schemas.microsoft.com/office/drawing/2014/main" id="{FE5F0A8E-3CC4-44EE-8CB7-E2C8AEE7CEF5}"/>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4F9A9099-A2D0-4F6A-9A9F-F1D1B7D3D030}"/>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0E6B7661-8D83-4D47-B98B-8A87873431CF}"/>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27912524-B0D3-498A-A3F1-174E55900DE3}"/>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9ADFB247-F027-453F-BD58-1E3B5AB395CA}"/>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35d2929f35e_4_36"/>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Risks and Mitigation</a:t>
            </a:r>
            <a:endParaRPr/>
          </a:p>
        </p:txBody>
      </p:sp>
      <p:grpSp>
        <p:nvGrpSpPr>
          <p:cNvPr id="9" name="Google Shape;118;p2">
            <a:extLst>
              <a:ext uri="{FF2B5EF4-FFF2-40B4-BE49-F238E27FC236}">
                <a16:creationId xmlns:a16="http://schemas.microsoft.com/office/drawing/2014/main" id="{1A7540F1-B0D5-49AE-A7E8-0A3AA7B23826}"/>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99A13EB1-005D-48ED-8C9D-4BB32A1CA942}"/>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13D5F029-B7F4-4CE2-9C83-67088C166A1B}"/>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71BF54F8-E6DA-494A-A52B-7B7F6B329450}"/>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CD6FA2B4-3742-467D-AAC2-CCB742D42063}"/>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graphicFrame>
        <p:nvGraphicFramePr>
          <p:cNvPr id="5" name="Table 4">
            <a:extLst>
              <a:ext uri="{FF2B5EF4-FFF2-40B4-BE49-F238E27FC236}">
                <a16:creationId xmlns:a16="http://schemas.microsoft.com/office/drawing/2014/main" id="{1CEC09B6-2D7D-49E3-AE69-4ECDAF3E1D4F}"/>
              </a:ext>
            </a:extLst>
          </p:cNvPr>
          <p:cNvGraphicFramePr>
            <a:graphicFrameLocks noGrp="1"/>
          </p:cNvGraphicFramePr>
          <p:nvPr>
            <p:extLst>
              <p:ext uri="{D42A27DB-BD31-4B8C-83A1-F6EECF244321}">
                <p14:modId xmlns:p14="http://schemas.microsoft.com/office/powerpoint/2010/main" val="1270322480"/>
              </p:ext>
            </p:extLst>
          </p:nvPr>
        </p:nvGraphicFramePr>
        <p:xfrm>
          <a:off x="202739" y="2138762"/>
          <a:ext cx="11786521" cy="3116580"/>
        </p:xfrm>
        <a:graphic>
          <a:graphicData uri="http://schemas.openxmlformats.org/drawingml/2006/table">
            <a:tbl>
              <a:tblPr firstRow="1" firstCol="1" bandRow="1">
                <a:tableStyleId>{5C22544A-7EE6-4342-B048-85BDC9FD1C3A}</a:tableStyleId>
              </a:tblPr>
              <a:tblGrid>
                <a:gridCol w="2090166">
                  <a:extLst>
                    <a:ext uri="{9D8B030D-6E8A-4147-A177-3AD203B41FA5}">
                      <a16:colId xmlns:a16="http://schemas.microsoft.com/office/drawing/2014/main" val="3731328833"/>
                    </a:ext>
                  </a:extLst>
                </a:gridCol>
                <a:gridCol w="4870355">
                  <a:extLst>
                    <a:ext uri="{9D8B030D-6E8A-4147-A177-3AD203B41FA5}">
                      <a16:colId xmlns:a16="http://schemas.microsoft.com/office/drawing/2014/main" val="947060527"/>
                    </a:ext>
                  </a:extLst>
                </a:gridCol>
                <a:gridCol w="4826000">
                  <a:extLst>
                    <a:ext uri="{9D8B030D-6E8A-4147-A177-3AD203B41FA5}">
                      <a16:colId xmlns:a16="http://schemas.microsoft.com/office/drawing/2014/main" val="2489794341"/>
                    </a:ext>
                  </a:extLst>
                </a:gridCol>
              </a:tblGrid>
              <a:tr h="234505">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Risk Area</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Specific Risks</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Mitigation Plan</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3236872931"/>
                  </a:ext>
                </a:extLst>
              </a:tr>
              <a:tr h="489273">
                <a:tc>
                  <a:txBody>
                    <a:bodyPr/>
                    <a:lstStyle/>
                    <a:p>
                      <a:pPr marL="0" marR="0" algn="l">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Resource Requirement</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l">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High resource demands for enabling technologies and data architecture setup</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l">
                        <a:spcBef>
                          <a:spcPts val="0"/>
                        </a:spcBef>
                        <a:spcAft>
                          <a:spcPts val="0"/>
                        </a:spcAft>
                      </a:pPr>
                      <a:r>
                        <a:rPr lang="en-IN" sz="1800" b="0" kern="100">
                          <a:solidFill>
                            <a:schemeClr val="tx1"/>
                          </a:solidFill>
                          <a:effectLst/>
                          <a:latin typeface="Calibri" panose="020F0502020204030204" pitchFamily="34" charset="0"/>
                          <a:cs typeface="Calibri" panose="020F0502020204030204" pitchFamily="34" charset="0"/>
                        </a:rPr>
                        <a:t>Staggered implementation, budget and procurement planning</a:t>
                      </a:r>
                      <a:endParaRPr lang="en-US" sz="18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2792889792"/>
                  </a:ext>
                </a:extLst>
              </a:tr>
              <a:tr h="414906">
                <a:tc>
                  <a:txBody>
                    <a:bodyPr/>
                    <a:lstStyle/>
                    <a:p>
                      <a:pPr marL="0" marR="0" algn="l">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Time Requirement</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l">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Long implementation timelines requiring consistent effort</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l">
                        <a:spcBef>
                          <a:spcPts val="0"/>
                        </a:spcBef>
                        <a:spcAft>
                          <a:spcPts val="0"/>
                        </a:spcAft>
                      </a:pPr>
                      <a:r>
                        <a:rPr lang="en-IN" sz="1800" b="0" kern="100">
                          <a:solidFill>
                            <a:schemeClr val="tx1"/>
                          </a:solidFill>
                          <a:effectLst/>
                          <a:latin typeface="Calibri" panose="020F0502020204030204" pitchFamily="34" charset="0"/>
                          <a:cs typeface="Calibri" panose="020F0502020204030204" pitchFamily="34" charset="0"/>
                        </a:rPr>
                        <a:t>Use of detailed timeline for phased technology planning</a:t>
                      </a:r>
                      <a:endParaRPr lang="en-US" sz="18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1727862159"/>
                  </a:ext>
                </a:extLst>
              </a:tr>
              <a:tr h="647700">
                <a:tc>
                  <a:txBody>
                    <a:bodyPr/>
                    <a:lstStyle/>
                    <a:p>
                      <a:pPr marL="0" marR="0" algn="l">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Legacy System Integration</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l">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Difficulty in integrating legacy systems into modern architecture</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l">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Use of protocol bridges; phased migration to new technologies</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897420091"/>
                  </a:ext>
                </a:extLst>
              </a:tr>
              <a:tr h="541862">
                <a:tc>
                  <a:txBody>
                    <a:bodyPr/>
                    <a:lstStyle/>
                    <a:p>
                      <a:pPr marL="0" marR="0" algn="l">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Stakeholder Resistance</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l">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Reluctance or lack of buy-in from stakeholders</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l">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Effective communication of benefits, structured knowledge transfer</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2596671940"/>
                  </a:ext>
                </a:extLst>
              </a:tr>
              <a:tr h="408919">
                <a:tc>
                  <a:txBody>
                    <a:bodyPr/>
                    <a:lstStyle/>
                    <a:p>
                      <a:pPr marL="0" marR="0" algn="l">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Technical Failures</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l">
                        <a:spcBef>
                          <a:spcPts val="0"/>
                        </a:spcBef>
                        <a:spcAft>
                          <a:spcPts val="0"/>
                        </a:spcAft>
                      </a:pPr>
                      <a:r>
                        <a:rPr lang="en-IN" sz="1800" b="0" kern="100">
                          <a:solidFill>
                            <a:schemeClr val="tx1"/>
                          </a:solidFill>
                          <a:effectLst/>
                          <a:latin typeface="Calibri" panose="020F0502020204030204" pitchFamily="34" charset="0"/>
                          <a:cs typeface="Calibri" panose="020F0502020204030204" pitchFamily="34" charset="0"/>
                        </a:rPr>
                        <a:t>Reliability issues and possible technology failures</a:t>
                      </a:r>
                      <a:endParaRPr lang="en-US" sz="1800" b="0" kern="10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l">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Use of redundant systems; procurement from reliable, proven vendors</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222280128"/>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35d2929f35e_4_26"/>
          <p:cNvSpPr txBox="1">
            <a:spLocks noGrp="1"/>
          </p:cNvSpPr>
          <p:nvPr>
            <p:ph type="title"/>
          </p:nvPr>
        </p:nvSpPr>
        <p:spPr>
          <a:xfrm>
            <a:off x="1158501" y="73225"/>
            <a:ext cx="9874997"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dirty="0"/>
              <a:t>Timeline</a:t>
            </a:r>
            <a:endParaRPr dirty="0"/>
          </a:p>
        </p:txBody>
      </p:sp>
      <p:grpSp>
        <p:nvGrpSpPr>
          <p:cNvPr id="10" name="Google Shape;118;p2">
            <a:extLst>
              <a:ext uri="{FF2B5EF4-FFF2-40B4-BE49-F238E27FC236}">
                <a16:creationId xmlns:a16="http://schemas.microsoft.com/office/drawing/2014/main" id="{5C09CD37-0402-44F6-8400-62156794C857}"/>
              </a:ext>
            </a:extLst>
          </p:cNvPr>
          <p:cNvGrpSpPr/>
          <p:nvPr/>
        </p:nvGrpSpPr>
        <p:grpSpPr>
          <a:xfrm>
            <a:off x="1291767" y="73225"/>
            <a:ext cx="9671974" cy="690554"/>
            <a:chOff x="896810" y="3941"/>
            <a:chExt cx="9608558" cy="655050"/>
          </a:xfrm>
        </p:grpSpPr>
        <p:pic>
          <p:nvPicPr>
            <p:cNvPr id="11" name="Google Shape;119;p2" descr="Bruhati Home">
              <a:extLst>
                <a:ext uri="{FF2B5EF4-FFF2-40B4-BE49-F238E27FC236}">
                  <a16:creationId xmlns:a16="http://schemas.microsoft.com/office/drawing/2014/main" id="{C6AEEC34-1E22-4848-ACDE-097A7DA62F27}"/>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2" name="Google Shape;120;p2" descr="Home">
              <a:extLst>
                <a:ext uri="{FF2B5EF4-FFF2-40B4-BE49-F238E27FC236}">
                  <a16:creationId xmlns:a16="http://schemas.microsoft.com/office/drawing/2014/main" id="{465C2E64-6192-42F8-B5F4-88BE1D4A1214}"/>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3" name="Google Shape;121;p2" descr="Irish Rail logo">
              <a:extLst>
                <a:ext uri="{FF2B5EF4-FFF2-40B4-BE49-F238E27FC236}">
                  <a16:creationId xmlns:a16="http://schemas.microsoft.com/office/drawing/2014/main" id="{60F11F41-369E-454B-8D25-F63B64E5F932}"/>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4" name="Google Shape;122;p2">
              <a:extLst>
                <a:ext uri="{FF2B5EF4-FFF2-40B4-BE49-F238E27FC236}">
                  <a16:creationId xmlns:a16="http://schemas.microsoft.com/office/drawing/2014/main" id="{5D08C385-2F41-4DF2-BE60-8F976BCCA0E2}"/>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graphicFrame>
        <p:nvGraphicFramePr>
          <p:cNvPr id="2" name="Table 1">
            <a:extLst>
              <a:ext uri="{FF2B5EF4-FFF2-40B4-BE49-F238E27FC236}">
                <a16:creationId xmlns:a16="http://schemas.microsoft.com/office/drawing/2014/main" id="{67063F4D-A859-43D2-B445-496DFFF3E51D}"/>
              </a:ext>
            </a:extLst>
          </p:cNvPr>
          <p:cNvGraphicFramePr>
            <a:graphicFrameLocks noGrp="1"/>
          </p:cNvGraphicFramePr>
          <p:nvPr>
            <p:extLst>
              <p:ext uri="{D42A27DB-BD31-4B8C-83A1-F6EECF244321}">
                <p14:modId xmlns:p14="http://schemas.microsoft.com/office/powerpoint/2010/main" val="3866303466"/>
              </p:ext>
            </p:extLst>
          </p:nvPr>
        </p:nvGraphicFramePr>
        <p:xfrm>
          <a:off x="551540" y="1524050"/>
          <a:ext cx="11349515" cy="4539796"/>
        </p:xfrm>
        <a:graphic>
          <a:graphicData uri="http://schemas.openxmlformats.org/drawingml/2006/table">
            <a:tbl>
              <a:tblPr firstRow="1" firstCol="1" bandRow="1">
                <a:tableStyleId>{5C22544A-7EE6-4342-B048-85BDC9FD1C3A}</a:tableStyleId>
              </a:tblPr>
              <a:tblGrid>
                <a:gridCol w="913182">
                  <a:extLst>
                    <a:ext uri="{9D8B030D-6E8A-4147-A177-3AD203B41FA5}">
                      <a16:colId xmlns:a16="http://schemas.microsoft.com/office/drawing/2014/main" val="886936356"/>
                    </a:ext>
                  </a:extLst>
                </a:gridCol>
                <a:gridCol w="2832826">
                  <a:extLst>
                    <a:ext uri="{9D8B030D-6E8A-4147-A177-3AD203B41FA5}">
                      <a16:colId xmlns:a16="http://schemas.microsoft.com/office/drawing/2014/main" val="2454944799"/>
                    </a:ext>
                  </a:extLst>
                </a:gridCol>
                <a:gridCol w="7603507">
                  <a:extLst>
                    <a:ext uri="{9D8B030D-6E8A-4147-A177-3AD203B41FA5}">
                      <a16:colId xmlns:a16="http://schemas.microsoft.com/office/drawing/2014/main" val="2333636079"/>
                    </a:ext>
                  </a:extLst>
                </a:gridCol>
              </a:tblGrid>
              <a:tr h="236775">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Month</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Phase</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Milestone</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1882255178"/>
                  </a:ext>
                </a:extLst>
              </a:tr>
              <a:tr h="681913">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1</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rowSpan="4">
                  <a:txBody>
                    <a:bodyPr/>
                    <a:lstStyle/>
                    <a:p>
                      <a:pPr marL="0" marR="0">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Step 1: IT Infrastructure Setup</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a:txBody>
                    <a:bodyPr/>
                    <a:lstStyle/>
                    <a:p>
                      <a:pPr marL="0" marR="0" algn="ctr">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Provision cloud services (Aurora, S3, InfluxDB, HiveMQ)</a:t>
                      </a:r>
                      <a:br>
                        <a:rPr lang="en-IN" sz="1800" b="0" kern="100" dirty="0">
                          <a:solidFill>
                            <a:schemeClr val="tx1"/>
                          </a:solidFill>
                          <a:effectLst/>
                          <a:latin typeface="Calibri" panose="020F0502020204030204" pitchFamily="34" charset="0"/>
                          <a:cs typeface="Calibri" panose="020F0502020204030204" pitchFamily="34" charset="0"/>
                        </a:rPr>
                      </a:br>
                      <a:r>
                        <a:rPr lang="en-IN" sz="1800" b="0" kern="100" dirty="0">
                          <a:solidFill>
                            <a:schemeClr val="tx1"/>
                          </a:solidFill>
                          <a:effectLst/>
                          <a:latin typeface="Calibri" panose="020F0502020204030204" pitchFamily="34" charset="0"/>
                          <a:cs typeface="Calibri" panose="020F0502020204030204" pitchFamily="34" charset="0"/>
                        </a:rPr>
                        <a:t>Deploy virtual environments and simulate sensors</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3573625897"/>
                  </a:ext>
                </a:extLst>
              </a:tr>
              <a:tr h="454608">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2</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vMerge="1">
                  <a:txBody>
                    <a:bodyPr/>
                    <a:lstStyle/>
                    <a:p>
                      <a:endParaRPr lang="en-US"/>
                    </a:p>
                  </a:txBody>
                  <a:tcPr/>
                </a:tc>
                <a:tc>
                  <a:txBody>
                    <a:bodyPr/>
                    <a:lstStyle/>
                    <a:p>
                      <a:pPr marL="0" marR="0" algn="ctr">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Complete system integration of services (Cloudflare, Okta, Fortinet)</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1169670161"/>
                  </a:ext>
                </a:extLst>
              </a:tr>
              <a:tr h="454608">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3-4</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vMerge="1">
                  <a:txBody>
                    <a:bodyPr/>
                    <a:lstStyle/>
                    <a:p>
                      <a:endParaRPr lang="en-US"/>
                    </a:p>
                  </a:txBody>
                  <a:tcPr/>
                </a:tc>
                <a:tc>
                  <a:txBody>
                    <a:bodyPr/>
                    <a:lstStyle/>
                    <a:p>
                      <a:pPr marL="0" marR="0" algn="ctr">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Conduct load and stress testing; optimize based on feedback</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3535478358"/>
                  </a:ext>
                </a:extLst>
              </a:tr>
              <a:tr h="454608">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4</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vMerge="1">
                  <a:txBody>
                    <a:bodyPr/>
                    <a:lstStyle/>
                    <a:p>
                      <a:endParaRPr lang="en-US"/>
                    </a:p>
                  </a:txBody>
                  <a:tcPr/>
                </a:tc>
                <a:tc>
                  <a:txBody>
                    <a:bodyPr/>
                    <a:lstStyle/>
                    <a:p>
                      <a:pPr marL="0" marR="0" algn="ctr">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Validate simulated environment against real use cases</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694105200"/>
                  </a:ext>
                </a:extLst>
              </a:tr>
              <a:tr h="454608">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4</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rowSpan="3">
                  <a:txBody>
                    <a:bodyPr/>
                    <a:lstStyle/>
                    <a:p>
                      <a:pPr marL="0" marR="0">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Step 2: Physical Sensor Deployment</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a:txBody>
                    <a:bodyPr/>
                    <a:lstStyle/>
                    <a:p>
                      <a:pPr marL="0" marR="0" algn="ctr">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Finalize procurement of IoT sensor hardware and edge devices (HiveMQ Edge)</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2668320783"/>
                  </a:ext>
                </a:extLst>
              </a:tr>
              <a:tr h="236775">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5</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vMerge="1">
                  <a:txBody>
                    <a:bodyPr/>
                    <a:lstStyle/>
                    <a:p>
                      <a:endParaRPr lang="en-US"/>
                    </a:p>
                  </a:txBody>
                  <a:tcPr/>
                </a:tc>
                <a:tc>
                  <a:txBody>
                    <a:bodyPr/>
                    <a:lstStyle/>
                    <a:p>
                      <a:pPr marL="0" marR="0" algn="ctr">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Begin sensor installation on selected pilot routes</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661918921"/>
                  </a:ext>
                </a:extLst>
              </a:tr>
              <a:tr h="454608">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5-6</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vMerge="1">
                  <a:txBody>
                    <a:bodyPr/>
                    <a:lstStyle/>
                    <a:p>
                      <a:endParaRPr lang="en-US"/>
                    </a:p>
                  </a:txBody>
                  <a:tcPr/>
                </a:tc>
                <a:tc>
                  <a:txBody>
                    <a:bodyPr/>
                    <a:lstStyle/>
                    <a:p>
                      <a:pPr marL="0" marR="0" algn="ctr">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Complete commissioning and test real-time data streams</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1902635795"/>
                  </a:ext>
                </a:extLst>
              </a:tr>
              <a:tr h="236775">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6-7</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rowSpan="3">
                  <a:txBody>
                    <a:bodyPr/>
                    <a:lstStyle/>
                    <a:p>
                      <a:pPr marL="0" marR="0">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Step 3: Integration and Scaling</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a:txBody>
                    <a:bodyPr/>
                    <a:lstStyle/>
                    <a:p>
                      <a:pPr marL="0" marR="0" algn="ctr">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Integrate live sensor feeds into cloud IT stack</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2952505205"/>
                  </a:ext>
                </a:extLst>
              </a:tr>
              <a:tr h="454608">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7-8</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vMerge="1">
                  <a:txBody>
                    <a:bodyPr/>
                    <a:lstStyle/>
                    <a:p>
                      <a:endParaRPr lang="en-US"/>
                    </a:p>
                  </a:txBody>
                  <a:tcPr/>
                </a:tc>
                <a:tc>
                  <a:txBody>
                    <a:bodyPr/>
                    <a:lstStyle/>
                    <a:p>
                      <a:pPr marL="0" marR="0" algn="ctr">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Monitor performance and uptime across end-to-end system</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2677762087"/>
                  </a:ext>
                </a:extLst>
              </a:tr>
              <a:tr h="307275">
                <a:tc>
                  <a:txBody>
                    <a:bodyPr/>
                    <a:lstStyle/>
                    <a:p>
                      <a:pPr marL="0" marR="0" algn="ctr">
                        <a:spcBef>
                          <a:spcPts val="0"/>
                        </a:spcBef>
                        <a:spcAft>
                          <a:spcPts val="0"/>
                        </a:spcAft>
                      </a:pPr>
                      <a:r>
                        <a:rPr lang="en-IN" sz="1800" b="1" kern="100" dirty="0">
                          <a:solidFill>
                            <a:schemeClr val="tx1"/>
                          </a:solidFill>
                          <a:effectLst/>
                          <a:latin typeface="Calibri" panose="020F0502020204030204" pitchFamily="34" charset="0"/>
                          <a:cs typeface="Calibri" panose="020F0502020204030204" pitchFamily="34" charset="0"/>
                        </a:rPr>
                        <a:t>9-10</a:t>
                      </a:r>
                      <a:endParaRPr lang="en-US" sz="1800" b="1"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nchor="ctr">
                    <a:solidFill>
                      <a:schemeClr val="bg1">
                        <a:lumMod val="85000"/>
                      </a:schemeClr>
                    </a:solidFill>
                  </a:tcPr>
                </a:tc>
                <a:tc vMerge="1">
                  <a:txBody>
                    <a:bodyPr/>
                    <a:lstStyle/>
                    <a:p>
                      <a:endParaRPr lang="en-US"/>
                    </a:p>
                  </a:txBody>
                  <a:tcPr/>
                </a:tc>
                <a:tc>
                  <a:txBody>
                    <a:bodyPr/>
                    <a:lstStyle/>
                    <a:p>
                      <a:pPr marL="0" marR="0" algn="ctr">
                        <a:spcBef>
                          <a:spcPts val="0"/>
                        </a:spcBef>
                        <a:spcAft>
                          <a:spcPts val="0"/>
                        </a:spcAft>
                      </a:pPr>
                      <a:r>
                        <a:rPr lang="en-IN" sz="1800" b="0" kern="100" dirty="0">
                          <a:solidFill>
                            <a:schemeClr val="tx1"/>
                          </a:solidFill>
                          <a:effectLst/>
                          <a:latin typeface="Calibri" panose="020F0502020204030204" pitchFamily="34" charset="0"/>
                          <a:cs typeface="Calibri" panose="020F0502020204030204" pitchFamily="34" charset="0"/>
                        </a:rPr>
                        <a:t>Conduct full system go-live across all routes and issue operational report</a:t>
                      </a:r>
                      <a:endParaRPr lang="en-US" sz="1800" b="0" kern="100" dirty="0">
                        <a:solidFill>
                          <a:schemeClr val="tx1"/>
                        </a:solidFill>
                        <a:effectLst/>
                        <a:latin typeface="Calibri" panose="020F0502020204030204" pitchFamily="34" charset="0"/>
                        <a:ea typeface="Aptos"/>
                        <a:cs typeface="Calibri" panose="020F050202020403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24325881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35d2929f35e_4_46"/>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Outcomes</a:t>
            </a:r>
            <a:endParaRPr/>
          </a:p>
        </p:txBody>
      </p:sp>
      <p:sp>
        <p:nvSpPr>
          <p:cNvPr id="446" name="Google Shape;446;g35d2929f35e_4_46"/>
          <p:cNvSpPr txBox="1">
            <a:spLocks noGrp="1"/>
          </p:cNvSpPr>
          <p:nvPr>
            <p:ph type="body" idx="1"/>
          </p:nvPr>
        </p:nvSpPr>
        <p:spPr>
          <a:xfrm>
            <a:off x="1097280" y="1845734"/>
            <a:ext cx="10068600" cy="3982200"/>
          </a:xfrm>
          <a:prstGeom prst="rect">
            <a:avLst/>
          </a:prstGeom>
          <a:noFill/>
          <a:ln>
            <a:noFill/>
          </a:ln>
        </p:spPr>
        <p:txBody>
          <a:bodyPr spcFirstLastPara="1" wrap="square" lIns="91425" tIns="45700" rIns="91425" bIns="45700" anchor="t" anchorCtr="0">
            <a:noAutofit/>
          </a:bodyPr>
          <a:lstStyle/>
          <a:p>
            <a:pPr marL="342900" algn="just">
              <a:buFont typeface="Arial" panose="020B0604020202020204" pitchFamily="34" charset="0"/>
              <a:buChar char="•"/>
            </a:pPr>
            <a:r>
              <a:rPr lang="en-US" dirty="0"/>
              <a:t>Single source of truth for all data produced by the Irish rail. This data system should be accessible across the Irish rail enterprise. </a:t>
            </a:r>
            <a:endParaRPr dirty="0"/>
          </a:p>
          <a:p>
            <a:pPr marL="342900" algn="just">
              <a:buFont typeface="Arial" panose="020B0604020202020204" pitchFamily="34" charset="0"/>
              <a:buChar char="•"/>
            </a:pPr>
            <a:r>
              <a:rPr lang="en-US" dirty="0"/>
              <a:t>Interoperability of different types of data. Existing systems using different communication protocols will be able to communicate with each other using the central interface. </a:t>
            </a:r>
            <a:endParaRPr dirty="0"/>
          </a:p>
          <a:p>
            <a:pPr marL="342900" algn="just">
              <a:spcAft>
                <a:spcPts val="200"/>
              </a:spcAft>
              <a:buFont typeface="Arial" panose="020B0604020202020204" pitchFamily="34" charset="0"/>
              <a:buChar char="•"/>
            </a:pPr>
            <a:r>
              <a:rPr lang="en-US" dirty="0"/>
              <a:t>Efficient classification of data within the data systems to ensure accurate and seamless data publishing and retrieval with minimal overhead. </a:t>
            </a:r>
            <a:endParaRPr dirty="0"/>
          </a:p>
        </p:txBody>
      </p:sp>
      <p:grpSp>
        <p:nvGrpSpPr>
          <p:cNvPr id="9" name="Google Shape;118;p2">
            <a:extLst>
              <a:ext uri="{FF2B5EF4-FFF2-40B4-BE49-F238E27FC236}">
                <a16:creationId xmlns:a16="http://schemas.microsoft.com/office/drawing/2014/main" id="{DC6A3B31-7007-4EE0-8E24-353B10A0562D}"/>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C9EDC8D8-B3D5-45AC-B824-584DC83FE7F4}"/>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05F815CF-FFAE-4C67-93B2-2457D980F1E7}"/>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3966B843-8AC6-4470-91F3-BE00AF52308C}"/>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1DF5C3C3-C2BF-4B06-B125-0323865618B4}"/>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35d2929f35e_4_56"/>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Conclusion</a:t>
            </a:r>
            <a:endParaRPr/>
          </a:p>
        </p:txBody>
      </p:sp>
      <p:sp>
        <p:nvSpPr>
          <p:cNvPr id="457" name="Google Shape;457;g35d2929f35e_4_56"/>
          <p:cNvSpPr txBox="1">
            <a:spLocks noGrp="1"/>
          </p:cNvSpPr>
          <p:nvPr>
            <p:ph type="body" idx="1"/>
          </p:nvPr>
        </p:nvSpPr>
        <p:spPr>
          <a:xfrm>
            <a:off x="1097280" y="1845734"/>
            <a:ext cx="10068600" cy="3982200"/>
          </a:xfrm>
          <a:prstGeom prst="rect">
            <a:avLst/>
          </a:prstGeom>
          <a:noFill/>
          <a:ln>
            <a:noFill/>
          </a:ln>
        </p:spPr>
        <p:txBody>
          <a:bodyPr spcFirstLastPara="1" wrap="square" lIns="91425" tIns="45700" rIns="91425" bIns="45700" anchor="t" anchorCtr="0">
            <a:noAutofit/>
          </a:bodyPr>
          <a:lstStyle/>
          <a:p>
            <a:pPr marL="342900" algn="just"/>
            <a:r>
              <a:rPr lang="en-US" dirty="0"/>
              <a:t>This project presents a conceptual Enterprise Reference Architecture that aims to support Irish Rail’s ongoing digital evolution. By leveraging TOGAF principles and introducing a Unified Namespace using HiveMQ and MQTT, the architecture demonstrates how seamless interoperability can be achieved across diverse systems. With features like semantic hierarchies, secure data pipelines, and modular scalability, the proposed framework offers a structured approach to enhancing real-time visibility, operational efficiency, and long-term adaptability. While developed in an academic context, this architecture reflects current best practices and may offer valuable insights for future enterprise-level innovations.</a:t>
            </a:r>
          </a:p>
        </p:txBody>
      </p:sp>
      <p:grpSp>
        <p:nvGrpSpPr>
          <p:cNvPr id="9" name="Google Shape;118;p2">
            <a:extLst>
              <a:ext uri="{FF2B5EF4-FFF2-40B4-BE49-F238E27FC236}">
                <a16:creationId xmlns:a16="http://schemas.microsoft.com/office/drawing/2014/main" id="{2A4A3A20-0265-41EE-BAB9-25662FAB2DA4}"/>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5CC537CD-6D6D-491E-8848-CFE0FF3F9F4B}"/>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96B0769A-1373-4401-B36E-AE30B29D4AE0}"/>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1DA2C056-927F-483F-BF61-26515D4ADB66}"/>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F8A289FB-A565-4789-A0D6-6DBD65805C29}"/>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35d2929f35e_4_56"/>
          <p:cNvSpPr txBox="1">
            <a:spLocks noGrp="1"/>
          </p:cNvSpPr>
          <p:nvPr>
            <p:ph type="title"/>
          </p:nvPr>
        </p:nvSpPr>
        <p:spPr>
          <a:xfrm>
            <a:off x="1291767" y="2570250"/>
            <a:ext cx="10058400" cy="1450800"/>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85000"/>
              </a:lnSpc>
              <a:spcBef>
                <a:spcPts val="0"/>
              </a:spcBef>
              <a:spcAft>
                <a:spcPts val="0"/>
              </a:spcAft>
              <a:buClr>
                <a:srgbClr val="3F3F3F"/>
              </a:buClr>
              <a:buSzPts val="4800"/>
              <a:buFont typeface="Calibri"/>
              <a:buNone/>
            </a:pPr>
            <a:r>
              <a:rPr lang="en-US" sz="9800" b="1" dirty="0"/>
              <a:t>THANK YOU</a:t>
            </a:r>
            <a:br>
              <a:rPr lang="en-US" sz="5400" b="1" dirty="0"/>
            </a:br>
            <a:r>
              <a:rPr lang="en-US" sz="2700" dirty="0"/>
              <a:t>We sincerely thank The Open Group for the foundational guidance, the Irish Rail mentors for their domain expertise and feedback, and the Bruhati mentors for their continuous support and encouragement throughout this project.</a:t>
            </a:r>
            <a:endParaRPr sz="5400" dirty="0"/>
          </a:p>
        </p:txBody>
      </p:sp>
      <p:grpSp>
        <p:nvGrpSpPr>
          <p:cNvPr id="9" name="Google Shape;118;p2">
            <a:extLst>
              <a:ext uri="{FF2B5EF4-FFF2-40B4-BE49-F238E27FC236}">
                <a16:creationId xmlns:a16="http://schemas.microsoft.com/office/drawing/2014/main" id="{2A4A3A20-0265-41EE-BAB9-25662FAB2DA4}"/>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5CC537CD-6D6D-491E-8848-CFE0FF3F9F4B}"/>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96B0769A-1373-4401-B36E-AE30B29D4AE0}"/>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1DA2C056-927F-483F-BF61-26515D4ADB66}"/>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F8A289FB-A565-4789-A0D6-6DBD65805C29}"/>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extLst>
      <p:ext uri="{BB962C8B-B14F-4D97-AF65-F5344CB8AC3E}">
        <p14:creationId xmlns:p14="http://schemas.microsoft.com/office/powerpoint/2010/main" val="321079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Problem Statement</a:t>
            </a:r>
            <a:endParaRPr/>
          </a:p>
        </p:txBody>
      </p:sp>
      <p:sp>
        <p:nvSpPr>
          <p:cNvPr id="146" name="Google Shape;146;p3"/>
          <p:cNvSpPr txBox="1">
            <a:spLocks noGrp="1"/>
          </p:cNvSpPr>
          <p:nvPr>
            <p:ph type="body" idx="1"/>
          </p:nvPr>
        </p:nvSpPr>
        <p:spPr>
          <a:xfrm>
            <a:off x="1097280" y="2133045"/>
            <a:ext cx="10058400" cy="40233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SzPts val="2400"/>
              <a:buNone/>
            </a:pPr>
            <a:r>
              <a:rPr lang="en-US" sz="2400" dirty="0"/>
              <a:t>The transformation projects at Iarnród Éireann Irish Rail are expected to produce large volumes of data from various sources. However, there is currently </a:t>
            </a:r>
            <a:r>
              <a:rPr lang="en-US" sz="2400" b="1" dirty="0"/>
              <a:t>no standardized reference architecture to manage this data effectively</a:t>
            </a:r>
            <a:r>
              <a:rPr lang="en-US" sz="2400" dirty="0"/>
              <a:t>. The absence of such a framework makes it challenging to integrate data sources, collect data efficiently, and analyze and visualize it in a manner that provides actionable insights. Moreover, the complexity and diversity of data can lead to inconsistencies and inefficiencies in data handling and interpretation.</a:t>
            </a:r>
            <a:endParaRPr sz="2400" dirty="0"/>
          </a:p>
        </p:txBody>
      </p:sp>
      <p:grpSp>
        <p:nvGrpSpPr>
          <p:cNvPr id="9" name="Google Shape;118;p2">
            <a:extLst>
              <a:ext uri="{FF2B5EF4-FFF2-40B4-BE49-F238E27FC236}">
                <a16:creationId xmlns:a16="http://schemas.microsoft.com/office/drawing/2014/main" id="{406BBF9E-3E13-4BC7-AC7B-C085448C910C}"/>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E06D322E-E172-4F5D-99B9-A4F1D480496D}"/>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E13C2BFB-B77F-4471-8D81-D2F7F97164B5}"/>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51E64CEB-F32F-4920-BD80-91C088B7C004}"/>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F906FFEF-E7DE-4DD3-8F33-6BC098E1741F}"/>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
          <p:cNvSpPr txBox="1">
            <a:spLocks noGrp="1"/>
          </p:cNvSpPr>
          <p:nvPr>
            <p:ph type="title"/>
          </p:nvPr>
        </p:nvSpPr>
        <p:spPr>
          <a:xfrm>
            <a:off x="838200" y="389949"/>
            <a:ext cx="10515600" cy="1325563"/>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dirty="0"/>
              <a:t>Objectives</a:t>
            </a:r>
            <a:endParaRPr dirty="0"/>
          </a:p>
        </p:txBody>
      </p:sp>
      <p:sp>
        <p:nvSpPr>
          <p:cNvPr id="157" name="Google Shape;157;p4"/>
          <p:cNvSpPr txBox="1">
            <a:spLocks noGrp="1"/>
          </p:cNvSpPr>
          <p:nvPr>
            <p:ph type="body" idx="1"/>
          </p:nvPr>
        </p:nvSpPr>
        <p:spPr>
          <a:xfrm>
            <a:off x="838200" y="1936238"/>
            <a:ext cx="10515600" cy="4351338"/>
          </a:xfrm>
          <a:prstGeom prst="rect">
            <a:avLst/>
          </a:prstGeom>
          <a:noFill/>
          <a:ln>
            <a:noFill/>
          </a:ln>
        </p:spPr>
        <p:txBody>
          <a:bodyPr spcFirstLastPara="1" wrap="square" lIns="91425" tIns="45700" rIns="91425" bIns="45700" anchor="t" anchorCtr="0">
            <a:normAutofit/>
          </a:bodyPr>
          <a:lstStyle/>
          <a:p>
            <a:pPr lvl="0" indent="-457200" algn="just" rtl="0">
              <a:lnSpc>
                <a:spcPct val="90000"/>
              </a:lnSpc>
              <a:spcBef>
                <a:spcPts val="0"/>
              </a:spcBef>
              <a:spcAft>
                <a:spcPts val="0"/>
              </a:spcAft>
              <a:buClr>
                <a:schemeClr val="accent1">
                  <a:lumMod val="50000"/>
                </a:schemeClr>
              </a:buClr>
              <a:buSzPts val="2000"/>
              <a:buFont typeface="+mj-lt"/>
              <a:buAutoNum type="arabicPeriod"/>
            </a:pPr>
            <a:r>
              <a:rPr lang="en-US" dirty="0"/>
              <a:t>Using TOGAF principles to architect a framework to meet the data handling requirements of Irish rail in accordance with the problem statement.</a:t>
            </a:r>
            <a:endParaRPr dirty="0"/>
          </a:p>
          <a:p>
            <a:pPr marL="548640" lvl="0" indent="-457200" algn="just" rtl="0">
              <a:lnSpc>
                <a:spcPct val="90000"/>
              </a:lnSpc>
              <a:spcBef>
                <a:spcPts val="0"/>
              </a:spcBef>
              <a:spcAft>
                <a:spcPts val="0"/>
              </a:spcAft>
              <a:buClr>
                <a:schemeClr val="accent1">
                  <a:lumMod val="50000"/>
                </a:schemeClr>
              </a:buClr>
              <a:buFont typeface="+mj-lt"/>
              <a:buAutoNum type="arabicPeriod"/>
            </a:pPr>
            <a:endParaRPr dirty="0"/>
          </a:p>
          <a:p>
            <a:pPr marL="469900" lvl="0" indent="-457200" algn="just" rtl="0">
              <a:lnSpc>
                <a:spcPct val="90000"/>
              </a:lnSpc>
              <a:spcBef>
                <a:spcPts val="0"/>
              </a:spcBef>
              <a:spcAft>
                <a:spcPts val="0"/>
              </a:spcAft>
              <a:buClr>
                <a:schemeClr val="accent1">
                  <a:lumMod val="50000"/>
                </a:schemeClr>
              </a:buClr>
              <a:buSzPts val="1800"/>
              <a:buFont typeface="+mj-lt"/>
              <a:buAutoNum type="arabicPeriod"/>
            </a:pPr>
            <a:r>
              <a:rPr lang="en-US" dirty="0"/>
              <a:t>Identify all stakeholders associated with the data transformation.</a:t>
            </a:r>
            <a:endParaRPr dirty="0"/>
          </a:p>
          <a:p>
            <a:pPr lvl="0" indent="-457200" algn="just" rtl="0">
              <a:lnSpc>
                <a:spcPct val="90000"/>
              </a:lnSpc>
              <a:spcBef>
                <a:spcPts val="1400"/>
              </a:spcBef>
              <a:spcAft>
                <a:spcPts val="0"/>
              </a:spcAft>
              <a:buClr>
                <a:schemeClr val="accent1">
                  <a:lumMod val="50000"/>
                </a:schemeClr>
              </a:buClr>
              <a:buSzPts val="2000"/>
              <a:buFont typeface="+mj-lt"/>
              <a:buAutoNum type="arabicPeriod"/>
            </a:pPr>
            <a:r>
              <a:rPr lang="en-US" dirty="0"/>
              <a:t>Design a single source of truth data system which supports interoperability of wide variety of data from different domains.</a:t>
            </a:r>
            <a:endParaRPr dirty="0"/>
          </a:p>
          <a:p>
            <a:pPr lvl="0" indent="-457200" algn="just" rtl="0">
              <a:lnSpc>
                <a:spcPct val="90000"/>
              </a:lnSpc>
              <a:spcBef>
                <a:spcPts val="1400"/>
              </a:spcBef>
              <a:spcAft>
                <a:spcPts val="0"/>
              </a:spcAft>
              <a:buClr>
                <a:schemeClr val="accent1">
                  <a:lumMod val="50000"/>
                </a:schemeClr>
              </a:buClr>
              <a:buSzPts val="2000"/>
              <a:buFont typeface="+mj-lt"/>
              <a:buAutoNum type="arabicPeriod"/>
            </a:pPr>
            <a:r>
              <a:rPr lang="en-US" dirty="0"/>
              <a:t>Utilize modern technologies and standards like Unified namespace (UNS) and semantic hierarchy to architect the data solution.</a:t>
            </a:r>
            <a:endParaRPr dirty="0"/>
          </a:p>
          <a:p>
            <a:pPr lvl="0" indent="-457200" algn="just" rtl="0">
              <a:lnSpc>
                <a:spcPct val="90000"/>
              </a:lnSpc>
              <a:spcBef>
                <a:spcPts val="1400"/>
              </a:spcBef>
              <a:spcAft>
                <a:spcPts val="0"/>
              </a:spcAft>
              <a:buClr>
                <a:schemeClr val="accent1">
                  <a:lumMod val="50000"/>
                </a:schemeClr>
              </a:buClr>
              <a:buSzPts val="2000"/>
              <a:buFont typeface="+mj-lt"/>
              <a:buAutoNum type="arabicPeriod"/>
            </a:pPr>
            <a:r>
              <a:rPr lang="en-US" dirty="0"/>
              <a:t>Architect a technology layer for the data system to work in.</a:t>
            </a:r>
            <a:endParaRPr dirty="0"/>
          </a:p>
          <a:p>
            <a:pPr marL="469900" lvl="0" indent="-457200" algn="just" rtl="0">
              <a:lnSpc>
                <a:spcPct val="90000"/>
              </a:lnSpc>
              <a:spcBef>
                <a:spcPts val="1400"/>
              </a:spcBef>
              <a:spcAft>
                <a:spcPts val="0"/>
              </a:spcAft>
              <a:buClr>
                <a:schemeClr val="accent1">
                  <a:lumMod val="50000"/>
                </a:schemeClr>
              </a:buClr>
              <a:buSzPts val="1800"/>
              <a:buFont typeface="+mj-lt"/>
              <a:buAutoNum type="arabicPeriod"/>
            </a:pPr>
            <a:r>
              <a:rPr lang="en-US" dirty="0"/>
              <a:t>Design supplementary architectures to complement the functioning of technology architecture.</a:t>
            </a:r>
            <a:endParaRPr dirty="0"/>
          </a:p>
          <a:p>
            <a:pPr marL="548640" lvl="0" indent="-457200" algn="just" rtl="0">
              <a:lnSpc>
                <a:spcPct val="90000"/>
              </a:lnSpc>
              <a:spcBef>
                <a:spcPts val="1400"/>
              </a:spcBef>
              <a:spcAft>
                <a:spcPts val="0"/>
              </a:spcAft>
              <a:buClr>
                <a:schemeClr val="accent1">
                  <a:lumMod val="50000"/>
                </a:schemeClr>
              </a:buClr>
              <a:buFont typeface="+mj-lt"/>
              <a:buAutoNum type="arabicPeriod"/>
            </a:pPr>
            <a:endParaRPr dirty="0"/>
          </a:p>
        </p:txBody>
      </p:sp>
      <p:grpSp>
        <p:nvGrpSpPr>
          <p:cNvPr id="9" name="Google Shape;118;p2">
            <a:extLst>
              <a:ext uri="{FF2B5EF4-FFF2-40B4-BE49-F238E27FC236}">
                <a16:creationId xmlns:a16="http://schemas.microsoft.com/office/drawing/2014/main" id="{7053F2E4-DD92-4B4A-A8A6-3E377FDED1C3}"/>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521E10CB-CC58-449C-9035-9129EB8C8CF9}"/>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DBD6192E-C54A-4868-B6BC-6B1B8AB05387}"/>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4A125017-E7D5-47C1-B9AA-E34B0D5DB7EB}"/>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36C3E214-203D-4A55-822A-79C542B373B5}"/>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35d2929f35e_5_0"/>
          <p:cNvSpPr txBox="1">
            <a:spLocks noGrp="1"/>
          </p:cNvSpPr>
          <p:nvPr>
            <p:ph type="title"/>
          </p:nvPr>
        </p:nvSpPr>
        <p:spPr>
          <a:xfrm>
            <a:off x="838200" y="211496"/>
            <a:ext cx="10515600" cy="13257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dirty="0"/>
              <a:t>Current State Analysis</a:t>
            </a:r>
            <a:endParaRPr dirty="0"/>
          </a:p>
        </p:txBody>
      </p:sp>
      <p:grpSp>
        <p:nvGrpSpPr>
          <p:cNvPr id="9" name="Google Shape;118;p2">
            <a:extLst>
              <a:ext uri="{FF2B5EF4-FFF2-40B4-BE49-F238E27FC236}">
                <a16:creationId xmlns:a16="http://schemas.microsoft.com/office/drawing/2014/main" id="{BE4BAFC4-4897-429E-9C15-A0BDA8C7D54A}"/>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538AD752-B568-42B6-B53E-10050D66443B}"/>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A7AEE56E-40EC-4240-AD94-40BE6D9879C6}"/>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5BA2EDA8-F5B6-486B-AB1D-A06941BD4C28}"/>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537E81BE-FBEE-46BF-B490-FDED03E7F173}"/>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
        <p:nvSpPr>
          <p:cNvPr id="14" name="TextBox 13">
            <a:extLst>
              <a:ext uri="{FF2B5EF4-FFF2-40B4-BE49-F238E27FC236}">
                <a16:creationId xmlns:a16="http://schemas.microsoft.com/office/drawing/2014/main" id="{FE8BA91D-F79A-48CE-BE7F-12563F29E989}"/>
              </a:ext>
            </a:extLst>
          </p:cNvPr>
          <p:cNvSpPr txBox="1"/>
          <p:nvPr/>
        </p:nvSpPr>
        <p:spPr>
          <a:xfrm>
            <a:off x="1291767" y="2154612"/>
            <a:ext cx="10062033" cy="2123658"/>
          </a:xfrm>
          <a:prstGeom prst="rect">
            <a:avLst/>
          </a:prstGeom>
          <a:noFill/>
        </p:spPr>
        <p:txBody>
          <a:bodyPr wrap="square">
            <a:spAutoFit/>
          </a:bodyPr>
          <a:lstStyle/>
          <a:p>
            <a:pPr marL="285750" indent="-285750" algn="just">
              <a:buFont typeface="Arial" panose="020B0604020202020204" pitchFamily="34" charset="0"/>
              <a:buChar char="•"/>
            </a:pPr>
            <a:r>
              <a:rPr lang="en-US" sz="2200" dirty="0">
                <a:solidFill>
                  <a:srgbClr val="3F3F3F"/>
                </a:solidFill>
                <a:latin typeface="Calibri" panose="020F0502020204030204" pitchFamily="34" charset="0"/>
                <a:cs typeface="Calibri" panose="020F0502020204030204" pitchFamily="34" charset="0"/>
              </a:rPr>
              <a:t>Representation of the current data architecture of the Irish rail enterprise</a:t>
            </a:r>
          </a:p>
          <a:p>
            <a:pPr marL="285750" indent="-285750" algn="just">
              <a:buFont typeface="Arial" panose="020B0604020202020204" pitchFamily="34" charset="0"/>
              <a:buChar char="•"/>
            </a:pPr>
            <a:r>
              <a:rPr lang="en-US" sz="2200" dirty="0">
                <a:solidFill>
                  <a:srgbClr val="3F3F3F"/>
                </a:solidFill>
                <a:latin typeface="Calibri" panose="020F0502020204030204" pitchFamily="34" charset="0"/>
                <a:cs typeface="Calibri" panose="020F0502020204030204" pitchFamily="34" charset="0"/>
              </a:rPr>
              <a:t>No single representation of the current and historic state of the enterprise</a:t>
            </a:r>
          </a:p>
          <a:p>
            <a:pPr marL="285750" indent="-285750" algn="just">
              <a:buFont typeface="Arial" panose="020B0604020202020204" pitchFamily="34" charset="0"/>
              <a:buChar char="•"/>
            </a:pPr>
            <a:r>
              <a:rPr lang="en-US" sz="2200" dirty="0">
                <a:solidFill>
                  <a:srgbClr val="3F3F3F"/>
                </a:solidFill>
                <a:latin typeface="Calibri" panose="020F0502020204030204" pitchFamily="34" charset="0"/>
                <a:cs typeface="Calibri" panose="020F0502020204030204" pitchFamily="34" charset="0"/>
              </a:rPr>
              <a:t>The current architecture consists of various data sources and data consumers directly connected to each other without the presence a central data system</a:t>
            </a:r>
          </a:p>
          <a:p>
            <a:pPr marL="285750" indent="-285750" algn="just">
              <a:buFont typeface="Arial" panose="020B0604020202020204" pitchFamily="34" charset="0"/>
              <a:buChar char="•"/>
            </a:pPr>
            <a:r>
              <a:rPr lang="en-US" sz="2200" dirty="0">
                <a:solidFill>
                  <a:srgbClr val="3F3F3F"/>
                </a:solidFill>
                <a:latin typeface="Calibri" panose="020F0502020204030204" pitchFamily="34" charset="0"/>
                <a:cs typeface="Calibri" panose="020F0502020204030204" pitchFamily="34" charset="0"/>
              </a:rPr>
              <a:t>Gaps in the current architecture that can be improved upon include scaling capacity, interoperability and readability of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F2716D2-9744-44DD-ADE7-226C41F8E8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7714" y="0"/>
            <a:ext cx="11756571" cy="6858000"/>
          </a:xfrm>
          <a:prstGeom prst="rect">
            <a:avLst/>
          </a:prstGeom>
        </p:spPr>
      </p:pic>
      <p:sp>
        <p:nvSpPr>
          <p:cNvPr id="3" name="Google Shape;178;p8">
            <a:extLst>
              <a:ext uri="{FF2B5EF4-FFF2-40B4-BE49-F238E27FC236}">
                <a16:creationId xmlns:a16="http://schemas.microsoft.com/office/drawing/2014/main" id="{F2E30414-80A9-4E15-8F4F-4580598EB47D}"/>
              </a:ext>
            </a:extLst>
          </p:cNvPr>
          <p:cNvSpPr txBox="1">
            <a:spLocks/>
          </p:cNvSpPr>
          <p:nvPr/>
        </p:nvSpPr>
        <p:spPr>
          <a:xfrm>
            <a:off x="9868618" y="0"/>
            <a:ext cx="2323381" cy="741872"/>
          </a:xfrm>
          <a:prstGeom prst="rect">
            <a:avLst/>
          </a:prstGeom>
          <a:solidFill>
            <a:srgbClr val="92D050"/>
          </a:solid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85000"/>
              </a:lnSpc>
              <a:buSzPts val="4800"/>
              <a:buFont typeface="Calibri"/>
              <a:buNone/>
            </a:pPr>
            <a:r>
              <a:rPr lang="en-US" sz="2400" b="1" dirty="0"/>
              <a:t>Current State Analysis</a:t>
            </a:r>
            <a:endParaRPr lang="en-US" sz="6000" b="1" dirty="0">
              <a:solidFill>
                <a:srgbClr val="FFFFFF"/>
              </a:solidFill>
            </a:endParaRPr>
          </a:p>
        </p:txBody>
      </p:sp>
    </p:spTree>
    <p:extLst>
      <p:ext uri="{BB962C8B-B14F-4D97-AF65-F5344CB8AC3E}">
        <p14:creationId xmlns:p14="http://schemas.microsoft.com/office/powerpoint/2010/main" val="1990030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8"/>
          <p:cNvSpPr txBox="1">
            <a:spLocks noGrp="1"/>
          </p:cNvSpPr>
          <p:nvPr>
            <p:ph type="title"/>
          </p:nvPr>
        </p:nvSpPr>
        <p:spPr>
          <a:xfrm>
            <a:off x="838200" y="239255"/>
            <a:ext cx="10515600" cy="1325563"/>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000000"/>
              </a:buClr>
              <a:buSzPts val="4800"/>
              <a:buFont typeface="Calibri"/>
              <a:buNone/>
            </a:pPr>
            <a:r>
              <a:rPr lang="en-US" b="1" dirty="0">
                <a:solidFill>
                  <a:srgbClr val="000000"/>
                </a:solidFill>
              </a:rPr>
              <a:t>Business Architecture</a:t>
            </a:r>
            <a:endParaRPr sz="4000" b="1" dirty="0">
              <a:solidFill>
                <a:srgbClr val="FFFFFF"/>
              </a:solidFill>
            </a:endParaRPr>
          </a:p>
        </p:txBody>
      </p:sp>
      <p:sp>
        <p:nvSpPr>
          <p:cNvPr id="179" name="Google Shape;179;p8"/>
          <p:cNvSpPr txBox="1">
            <a:spLocks noGrp="1"/>
          </p:cNvSpPr>
          <p:nvPr>
            <p:ph type="body" idx="1"/>
          </p:nvPr>
        </p:nvSpPr>
        <p:spPr>
          <a:xfrm>
            <a:off x="1030266" y="1730848"/>
            <a:ext cx="10131468" cy="3894915"/>
          </a:xfrm>
          <a:prstGeom prst="rect">
            <a:avLst/>
          </a:prstGeom>
          <a:noFill/>
          <a:ln>
            <a:noFill/>
          </a:ln>
        </p:spPr>
        <p:txBody>
          <a:bodyPr spcFirstLastPara="1" wrap="square" lIns="91425" tIns="45700" rIns="91425" bIns="45700" anchor="ctr" anchorCtr="0">
            <a:normAutofit/>
          </a:bodyPr>
          <a:lstStyle/>
          <a:p>
            <a:pPr marL="0" lvl="0" indent="0" algn="just" rtl="0">
              <a:lnSpc>
                <a:spcPct val="120000"/>
              </a:lnSpc>
              <a:spcBef>
                <a:spcPts val="0"/>
              </a:spcBef>
              <a:spcAft>
                <a:spcPts val="0"/>
              </a:spcAft>
              <a:buSzPct val="100000"/>
              <a:buNone/>
            </a:pPr>
            <a:r>
              <a:rPr lang="en-US" sz="2400" dirty="0"/>
              <a:t>Business Architecture is a structure that connects people, processes, data, and technology to deliver business goals.</a:t>
            </a:r>
          </a:p>
          <a:p>
            <a:pPr marL="0" lvl="0" indent="0" algn="just" rtl="0">
              <a:lnSpc>
                <a:spcPct val="120000"/>
              </a:lnSpc>
              <a:spcBef>
                <a:spcPts val="0"/>
              </a:spcBef>
              <a:spcAft>
                <a:spcPts val="0"/>
              </a:spcAft>
              <a:buSzPct val="100000"/>
              <a:buNone/>
            </a:pPr>
            <a:r>
              <a:rPr lang="en-US" sz="2400" dirty="0"/>
              <a:t>Irish Rail Key Focus Areas are,</a:t>
            </a:r>
          </a:p>
          <a:p>
            <a:pPr marL="342900" algn="just">
              <a:lnSpc>
                <a:spcPct val="120000"/>
              </a:lnSpc>
              <a:spcBef>
                <a:spcPts val="0"/>
              </a:spcBef>
              <a:buClr>
                <a:schemeClr val="accent1">
                  <a:lumMod val="50000"/>
                </a:schemeClr>
              </a:buClr>
              <a:buSzPct val="100000"/>
              <a:buFont typeface="Arial" panose="020B0604020202020204" pitchFamily="34" charset="0"/>
              <a:buChar char="•"/>
            </a:pPr>
            <a:r>
              <a:rPr lang="en-US" sz="2400" dirty="0"/>
              <a:t>Unified data ecosystem (via UNS Services)</a:t>
            </a:r>
          </a:p>
          <a:p>
            <a:pPr marL="342900" algn="just">
              <a:lnSpc>
                <a:spcPct val="120000"/>
              </a:lnSpc>
              <a:spcBef>
                <a:spcPts val="0"/>
              </a:spcBef>
              <a:buClr>
                <a:schemeClr val="accent1">
                  <a:lumMod val="50000"/>
                </a:schemeClr>
              </a:buClr>
              <a:buSzPct val="100000"/>
              <a:buFont typeface="Arial" panose="020B0604020202020204" pitchFamily="34" charset="0"/>
              <a:buChar char="•"/>
            </a:pPr>
            <a:r>
              <a:rPr lang="en-US" sz="2400" dirty="0"/>
              <a:t>Real-time operational intelligence</a:t>
            </a:r>
          </a:p>
          <a:p>
            <a:pPr marL="342900" algn="just">
              <a:lnSpc>
                <a:spcPct val="120000"/>
              </a:lnSpc>
              <a:spcBef>
                <a:spcPts val="0"/>
              </a:spcBef>
              <a:buClr>
                <a:schemeClr val="accent1">
                  <a:lumMod val="50000"/>
                </a:schemeClr>
              </a:buClr>
              <a:buSzPct val="100000"/>
              <a:buFont typeface="Arial" panose="020B0604020202020204" pitchFamily="34" charset="0"/>
              <a:buChar char="•"/>
            </a:pPr>
            <a:r>
              <a:rPr lang="en-US" sz="2400" dirty="0"/>
              <a:t>Regulatory &amp; compliance alignment (EU, GDPR, etc.)</a:t>
            </a:r>
          </a:p>
          <a:p>
            <a:pPr marL="342900" algn="just">
              <a:lnSpc>
                <a:spcPct val="120000"/>
              </a:lnSpc>
              <a:spcBef>
                <a:spcPts val="0"/>
              </a:spcBef>
              <a:buClr>
                <a:schemeClr val="accent1">
                  <a:lumMod val="50000"/>
                </a:schemeClr>
              </a:buClr>
              <a:buSzPct val="100000"/>
              <a:buFont typeface="Arial" panose="020B0604020202020204" pitchFamily="34" charset="0"/>
              <a:buChar char="•"/>
            </a:pPr>
            <a:r>
              <a:rPr lang="en-US" sz="2400" dirty="0"/>
              <a:t>Integrated passenger &amp; freight services</a:t>
            </a:r>
          </a:p>
          <a:p>
            <a:pPr marL="342900" algn="just">
              <a:lnSpc>
                <a:spcPct val="120000"/>
              </a:lnSpc>
              <a:spcBef>
                <a:spcPts val="0"/>
              </a:spcBef>
              <a:buClr>
                <a:schemeClr val="accent1">
                  <a:lumMod val="50000"/>
                </a:schemeClr>
              </a:buClr>
              <a:buSzPct val="100000"/>
              <a:buFont typeface="Arial" panose="020B0604020202020204" pitchFamily="34" charset="0"/>
              <a:buChar char="•"/>
            </a:pPr>
            <a:r>
              <a:rPr lang="en-US" sz="2400" dirty="0"/>
              <a:t>Stakeholder-driven decision-making</a:t>
            </a:r>
            <a:endParaRPr sz="2200" dirty="0"/>
          </a:p>
        </p:txBody>
      </p:sp>
      <p:grpSp>
        <p:nvGrpSpPr>
          <p:cNvPr id="9" name="Google Shape;118;p2">
            <a:extLst>
              <a:ext uri="{FF2B5EF4-FFF2-40B4-BE49-F238E27FC236}">
                <a16:creationId xmlns:a16="http://schemas.microsoft.com/office/drawing/2014/main" id="{69EEFC25-DBB8-4CD5-8974-9188C093C762}"/>
              </a:ext>
            </a:extLst>
          </p:cNvPr>
          <p:cNvGrpSpPr/>
          <p:nvPr/>
        </p:nvGrpSpPr>
        <p:grpSpPr>
          <a:xfrm>
            <a:off x="1291767" y="73225"/>
            <a:ext cx="9671974" cy="690554"/>
            <a:chOff x="896810" y="3941"/>
            <a:chExt cx="9608558" cy="655050"/>
          </a:xfrm>
        </p:grpSpPr>
        <p:pic>
          <p:nvPicPr>
            <p:cNvPr id="10" name="Google Shape;119;p2" descr="Bruhati Home">
              <a:extLst>
                <a:ext uri="{FF2B5EF4-FFF2-40B4-BE49-F238E27FC236}">
                  <a16:creationId xmlns:a16="http://schemas.microsoft.com/office/drawing/2014/main" id="{320DC7C0-0703-488A-A828-3BA3FBEA6FBC}"/>
                </a:ext>
              </a:extLst>
            </p:cNvPr>
            <p:cNvPicPr preferRelativeResize="0"/>
            <p:nvPr/>
          </p:nvPicPr>
          <p:blipFill rotWithShape="1">
            <a:blip r:embed="rId3">
              <a:alphaModFix/>
            </a:blip>
            <a:srcRect/>
            <a:stretch/>
          </p:blipFill>
          <p:spPr>
            <a:xfrm>
              <a:off x="6607905" y="58275"/>
              <a:ext cx="1201385" cy="464752"/>
            </a:xfrm>
            <a:prstGeom prst="rect">
              <a:avLst/>
            </a:prstGeom>
            <a:noFill/>
            <a:ln>
              <a:noFill/>
            </a:ln>
          </p:spPr>
        </p:pic>
        <p:pic>
          <p:nvPicPr>
            <p:cNvPr id="11" name="Google Shape;120;p2" descr="Home">
              <a:extLst>
                <a:ext uri="{FF2B5EF4-FFF2-40B4-BE49-F238E27FC236}">
                  <a16:creationId xmlns:a16="http://schemas.microsoft.com/office/drawing/2014/main" id="{AD718465-0AD3-4D64-99F5-56CDCB0C16FA}"/>
                </a:ext>
              </a:extLst>
            </p:cNvPr>
            <p:cNvPicPr preferRelativeResize="0"/>
            <p:nvPr/>
          </p:nvPicPr>
          <p:blipFill rotWithShape="1">
            <a:blip r:embed="rId4">
              <a:alphaModFix/>
            </a:blip>
            <a:srcRect/>
            <a:stretch/>
          </p:blipFill>
          <p:spPr>
            <a:xfrm>
              <a:off x="896810" y="118497"/>
              <a:ext cx="1746259" cy="404354"/>
            </a:xfrm>
            <a:prstGeom prst="rect">
              <a:avLst/>
            </a:prstGeom>
            <a:noFill/>
            <a:ln>
              <a:noFill/>
            </a:ln>
          </p:spPr>
        </p:pic>
        <p:pic>
          <p:nvPicPr>
            <p:cNvPr id="12" name="Google Shape;121;p2" descr="Irish Rail logo">
              <a:extLst>
                <a:ext uri="{FF2B5EF4-FFF2-40B4-BE49-F238E27FC236}">
                  <a16:creationId xmlns:a16="http://schemas.microsoft.com/office/drawing/2014/main" id="{2E312200-BD18-4DB2-A0B0-7A830A3E69F6}"/>
                </a:ext>
              </a:extLst>
            </p:cNvPr>
            <p:cNvPicPr preferRelativeResize="0"/>
            <p:nvPr/>
          </p:nvPicPr>
          <p:blipFill rotWithShape="1">
            <a:blip r:embed="rId5">
              <a:alphaModFix/>
            </a:blip>
            <a:srcRect/>
            <a:stretch/>
          </p:blipFill>
          <p:spPr>
            <a:xfrm>
              <a:off x="3483512" y="118978"/>
              <a:ext cx="2146773" cy="412637"/>
            </a:xfrm>
            <a:prstGeom prst="rect">
              <a:avLst/>
            </a:prstGeom>
            <a:noFill/>
            <a:ln>
              <a:noFill/>
            </a:ln>
          </p:spPr>
        </p:pic>
        <p:pic>
          <p:nvPicPr>
            <p:cNvPr id="13" name="Google Shape;122;p2">
              <a:extLst>
                <a:ext uri="{FF2B5EF4-FFF2-40B4-BE49-F238E27FC236}">
                  <a16:creationId xmlns:a16="http://schemas.microsoft.com/office/drawing/2014/main" id="{4983DF26-7374-41E6-BECD-2F698AD9DE51}"/>
                </a:ext>
              </a:extLst>
            </p:cNvPr>
            <p:cNvPicPr preferRelativeResize="0"/>
            <p:nvPr/>
          </p:nvPicPr>
          <p:blipFill rotWithShape="1">
            <a:blip r:embed="rId6">
              <a:alphaModFix/>
            </a:blip>
            <a:srcRect/>
            <a:stretch/>
          </p:blipFill>
          <p:spPr>
            <a:xfrm>
              <a:off x="8891375" y="3941"/>
              <a:ext cx="1613993" cy="6550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6636590-D2EB-4C92-86D3-1E9B16F385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6559" y="0"/>
            <a:ext cx="8538882" cy="6858000"/>
          </a:xfrm>
          <a:prstGeom prst="rect">
            <a:avLst/>
          </a:prstGeom>
        </p:spPr>
      </p:pic>
      <p:sp>
        <p:nvSpPr>
          <p:cNvPr id="4" name="Google Shape;178;p8">
            <a:extLst>
              <a:ext uri="{FF2B5EF4-FFF2-40B4-BE49-F238E27FC236}">
                <a16:creationId xmlns:a16="http://schemas.microsoft.com/office/drawing/2014/main" id="{3ED7C8E8-5247-40AF-906B-66E031F338AE}"/>
              </a:ext>
            </a:extLst>
          </p:cNvPr>
          <p:cNvSpPr txBox="1">
            <a:spLocks/>
          </p:cNvSpPr>
          <p:nvPr/>
        </p:nvSpPr>
        <p:spPr>
          <a:xfrm rot="16200000">
            <a:off x="-3059136" y="3223365"/>
            <a:ext cx="6858000" cy="411267"/>
          </a:xfrm>
          <a:prstGeom prst="rect">
            <a:avLst/>
          </a:prstGeom>
          <a:solidFill>
            <a:srgbClr val="92D050"/>
          </a:solidFill>
          <a:ln>
            <a:noFill/>
          </a:ln>
        </p:spPr>
        <p:txBody>
          <a:bodyPr spcFirstLastPara="1" wrap="square" lIns="91425" tIns="45700" rIns="91425" bIns="45700" anchor="b"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85000"/>
              </a:lnSpc>
              <a:buSzPts val="4800"/>
              <a:buFont typeface="Calibri"/>
              <a:buNone/>
            </a:pPr>
            <a:r>
              <a:rPr lang="en-US" sz="2800" b="1" dirty="0"/>
              <a:t>Business Architecture</a:t>
            </a:r>
            <a:endParaRPr lang="en-US" sz="6600" b="1" dirty="0">
              <a:solidFill>
                <a:srgbClr val="FFFFFF"/>
              </a:solidFill>
            </a:endParaRPr>
          </a:p>
        </p:txBody>
      </p:sp>
    </p:spTree>
    <p:extLst>
      <p:ext uri="{BB962C8B-B14F-4D97-AF65-F5344CB8AC3E}">
        <p14:creationId xmlns:p14="http://schemas.microsoft.com/office/powerpoint/2010/main" val="2503744745"/>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369</TotalTime>
  <Words>3784</Words>
  <Application>Microsoft Office PowerPoint</Application>
  <PresentationFormat>Widescreen</PresentationFormat>
  <Paragraphs>338</Paragraphs>
  <Slides>34</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Calibri</vt:lpstr>
      <vt:lpstr>Roboto</vt:lpstr>
      <vt:lpstr>Google Sans</vt:lpstr>
      <vt:lpstr>Arial</vt:lpstr>
      <vt:lpstr>Courier New</vt:lpstr>
      <vt:lpstr>Times New Roman</vt:lpstr>
      <vt:lpstr>Retrospect</vt:lpstr>
      <vt:lpstr>IRISH RAIL TRANSFORMATION</vt:lpstr>
      <vt:lpstr>The Crew</vt:lpstr>
      <vt:lpstr>Introduction</vt:lpstr>
      <vt:lpstr>Problem Statement</vt:lpstr>
      <vt:lpstr>Objectives</vt:lpstr>
      <vt:lpstr>Current State Analysis</vt:lpstr>
      <vt:lpstr>PowerPoint Presentation</vt:lpstr>
      <vt:lpstr>Business Architecture</vt:lpstr>
      <vt:lpstr>PowerPoint Presentation</vt:lpstr>
      <vt:lpstr>Business Capability Map</vt:lpstr>
      <vt:lpstr>PowerPoint Presentation</vt:lpstr>
      <vt:lpstr>Data Architecture</vt:lpstr>
      <vt:lpstr>Data Architecture</vt:lpstr>
      <vt:lpstr>Data architecture</vt:lpstr>
      <vt:lpstr>PowerPoint Presentation</vt:lpstr>
      <vt:lpstr>Data architecture</vt:lpstr>
      <vt:lpstr>PowerPoint Presentation</vt:lpstr>
      <vt:lpstr>Application Architecture</vt:lpstr>
      <vt:lpstr>PowerPoint Presentation</vt:lpstr>
      <vt:lpstr>Technology Architecture</vt:lpstr>
      <vt:lpstr>PowerPoint Presentation</vt:lpstr>
      <vt:lpstr>Security Architecture</vt:lpstr>
      <vt:lpstr>PowerPoint Presentation</vt:lpstr>
      <vt:lpstr>Source Data policy</vt:lpstr>
      <vt:lpstr>PowerPoint Presentation</vt:lpstr>
      <vt:lpstr>Source Data policy</vt:lpstr>
      <vt:lpstr>Source Data policy</vt:lpstr>
      <vt:lpstr>Cost Benefit Analysis</vt:lpstr>
      <vt:lpstr>Cost Benefit Analysis</vt:lpstr>
      <vt:lpstr>Risks and Mitigation</vt:lpstr>
      <vt:lpstr>Timeline</vt:lpstr>
      <vt:lpstr>Outcomes</vt:lpstr>
      <vt:lpstr>Conclusion</vt:lpstr>
      <vt:lpstr>THANK YOU We sincerely thank The Open Group for the foundational guidance, the Irish Rail mentors for their domain expertise and feedback, and the Bruhati mentors for their continuous support and encouragement throughout this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IRISH RAIL TRANSFORMATION</dc:title>
  <dc:creator>Pranav Darshan</dc:creator>
  <cp:lastModifiedBy>Kushaal S</cp:lastModifiedBy>
  <cp:revision>21</cp:revision>
  <dcterms:created xsi:type="dcterms:W3CDTF">2025-02-22T05:23:51Z</dcterms:created>
  <dcterms:modified xsi:type="dcterms:W3CDTF">2025-06-13T09:27:26Z</dcterms:modified>
</cp:coreProperties>
</file>